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8C16A2-EB71-41CF-9855-AF99B2DC190E}" v="3" dt="2023-07-23T15:56:11.4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9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hammed Adel" userId="fe5bb571bb8f5f64" providerId="LiveId" clId="{CB8C16A2-EB71-41CF-9855-AF99B2DC190E}"/>
    <pc:docChg chg="undo custSel modSld">
      <pc:chgData name="Mohammed Adel" userId="fe5bb571bb8f5f64" providerId="LiveId" clId="{CB8C16A2-EB71-41CF-9855-AF99B2DC190E}" dt="2023-07-23T15:57:29.198" v="67" actId="26606"/>
      <pc:docMkLst>
        <pc:docMk/>
      </pc:docMkLst>
      <pc:sldChg chg="addSp delSp modSp mod setBg">
        <pc:chgData name="Mohammed Adel" userId="fe5bb571bb8f5f64" providerId="LiveId" clId="{CB8C16A2-EB71-41CF-9855-AF99B2DC190E}" dt="2023-07-23T15:52:30.739" v="16" actId="26606"/>
        <pc:sldMkLst>
          <pc:docMk/>
          <pc:sldMk cId="1047024322" sldId="256"/>
        </pc:sldMkLst>
        <pc:spChg chg="del">
          <ac:chgData name="Mohammed Adel" userId="fe5bb571bb8f5f64" providerId="LiveId" clId="{CB8C16A2-EB71-41CF-9855-AF99B2DC190E}" dt="2023-07-23T15:46:38.381" v="4" actId="478"/>
          <ac:spMkLst>
            <pc:docMk/>
            <pc:sldMk cId="1047024322" sldId="256"/>
            <ac:spMk id="3" creationId="{BCBFE330-3F92-9FB6-2A5D-6F0EF8AFC5D2}"/>
          </ac:spMkLst>
        </pc:spChg>
        <pc:spChg chg="add mod">
          <ac:chgData name="Mohammed Adel" userId="fe5bb571bb8f5f64" providerId="LiveId" clId="{CB8C16A2-EB71-41CF-9855-AF99B2DC190E}" dt="2023-07-23T15:52:30.739" v="16" actId="26606"/>
          <ac:spMkLst>
            <pc:docMk/>
            <pc:sldMk cId="1047024322" sldId="256"/>
            <ac:spMk id="4" creationId="{B2581849-6F01-929E-65FA-72A010698403}"/>
          </ac:spMkLst>
        </pc:spChg>
        <pc:spChg chg="add del">
          <ac:chgData name="Mohammed Adel" userId="fe5bb571bb8f5f64" providerId="LiveId" clId="{CB8C16A2-EB71-41CF-9855-AF99B2DC190E}" dt="2023-07-23T15:52:30.723" v="15" actId="26606"/>
          <ac:spMkLst>
            <pc:docMk/>
            <pc:sldMk cId="1047024322" sldId="256"/>
            <ac:spMk id="9" creationId="{A8DB9CD9-59B1-4D73-BC4C-98796A48EF9B}"/>
          </ac:spMkLst>
        </pc:spChg>
        <pc:spChg chg="add del">
          <ac:chgData name="Mohammed Adel" userId="fe5bb571bb8f5f64" providerId="LiveId" clId="{CB8C16A2-EB71-41CF-9855-AF99B2DC190E}" dt="2023-07-23T15:52:30.723" v="15" actId="26606"/>
          <ac:spMkLst>
            <pc:docMk/>
            <pc:sldMk cId="1047024322" sldId="256"/>
            <ac:spMk id="11" creationId="{8874A6A9-41FF-4E33-AFA8-F9F81436A59E}"/>
          </ac:spMkLst>
        </pc:spChg>
        <pc:spChg chg="add">
          <ac:chgData name="Mohammed Adel" userId="fe5bb571bb8f5f64" providerId="LiveId" clId="{CB8C16A2-EB71-41CF-9855-AF99B2DC190E}" dt="2023-07-23T15:52:30.739" v="16" actId="26606"/>
          <ac:spMkLst>
            <pc:docMk/>
            <pc:sldMk cId="1047024322" sldId="256"/>
            <ac:spMk id="23" creationId="{5A292AEA-2528-46C0-B426-95822B6141FB}"/>
          </ac:spMkLst>
        </pc:spChg>
        <pc:spChg chg="add">
          <ac:chgData name="Mohammed Adel" userId="fe5bb571bb8f5f64" providerId="LiveId" clId="{CB8C16A2-EB71-41CF-9855-AF99B2DC190E}" dt="2023-07-23T15:52:30.739" v="16" actId="26606"/>
          <ac:spMkLst>
            <pc:docMk/>
            <pc:sldMk cId="1047024322" sldId="256"/>
            <ac:spMk id="29" creationId="{D8B7B198-E4DF-43CD-AD8C-199884323745}"/>
          </ac:spMkLst>
        </pc:spChg>
        <pc:spChg chg="add">
          <ac:chgData name="Mohammed Adel" userId="fe5bb571bb8f5f64" providerId="LiveId" clId="{CB8C16A2-EB71-41CF-9855-AF99B2DC190E}" dt="2023-07-23T15:52:30.739" v="16" actId="26606"/>
          <ac:spMkLst>
            <pc:docMk/>
            <pc:sldMk cId="1047024322" sldId="256"/>
            <ac:spMk id="35" creationId="{2BE67753-EA0E-4819-8D22-0B6600CF7231}"/>
          </ac:spMkLst>
        </pc:spChg>
        <pc:grpChg chg="add del">
          <ac:chgData name="Mohammed Adel" userId="fe5bb571bb8f5f64" providerId="LiveId" clId="{CB8C16A2-EB71-41CF-9855-AF99B2DC190E}" dt="2023-07-23T15:52:30.723" v="15" actId="26606"/>
          <ac:grpSpMkLst>
            <pc:docMk/>
            <pc:sldMk cId="1047024322" sldId="256"/>
            <ac:grpSpMk id="13" creationId="{721D730E-1F97-4071-B143-B05E6D2599BC}"/>
          </ac:grpSpMkLst>
        </pc:grpChg>
        <pc:grpChg chg="add">
          <ac:chgData name="Mohammed Adel" userId="fe5bb571bb8f5f64" providerId="LiveId" clId="{CB8C16A2-EB71-41CF-9855-AF99B2DC190E}" dt="2023-07-23T15:52:30.739" v="16" actId="26606"/>
          <ac:grpSpMkLst>
            <pc:docMk/>
            <pc:sldMk cId="1047024322" sldId="256"/>
            <ac:grpSpMk id="24" creationId="{87F87F1B-42BA-4AC7-A4E2-41544DDB2CE3}"/>
          </ac:grpSpMkLst>
        </pc:grpChg>
        <pc:grpChg chg="add">
          <ac:chgData name="Mohammed Adel" userId="fe5bb571bb8f5f64" providerId="LiveId" clId="{CB8C16A2-EB71-41CF-9855-AF99B2DC190E}" dt="2023-07-23T15:52:30.739" v="16" actId="26606"/>
          <ac:grpSpMkLst>
            <pc:docMk/>
            <pc:sldMk cId="1047024322" sldId="256"/>
            <ac:grpSpMk id="30" creationId="{967346A5-7569-4F15-AB5D-BE3DADF192C0}"/>
          </ac:grpSpMkLst>
        </pc:grpChg>
        <pc:grpChg chg="add">
          <ac:chgData name="Mohammed Adel" userId="fe5bb571bb8f5f64" providerId="LiveId" clId="{CB8C16A2-EB71-41CF-9855-AF99B2DC190E}" dt="2023-07-23T15:52:30.739" v="16" actId="26606"/>
          <ac:grpSpMkLst>
            <pc:docMk/>
            <pc:sldMk cId="1047024322" sldId="256"/>
            <ac:grpSpMk id="36" creationId="{D76D63AC-0421-45EC-B383-E79A61A78C6B}"/>
          </ac:grpSpMkLst>
        </pc:grpChg>
      </pc:sldChg>
      <pc:sldChg chg="addSp delSp modSp mod setBg">
        <pc:chgData name="Mohammed Adel" userId="fe5bb571bb8f5f64" providerId="LiveId" clId="{CB8C16A2-EB71-41CF-9855-AF99B2DC190E}" dt="2023-07-23T15:53:47.127" v="23" actId="1076"/>
        <pc:sldMkLst>
          <pc:docMk/>
          <pc:sldMk cId="3162721562" sldId="257"/>
        </pc:sldMkLst>
        <pc:spChg chg="mod">
          <ac:chgData name="Mohammed Adel" userId="fe5bb571bb8f5f64" providerId="LiveId" clId="{CB8C16A2-EB71-41CF-9855-AF99B2DC190E}" dt="2023-07-23T15:53:47.127" v="23" actId="1076"/>
          <ac:spMkLst>
            <pc:docMk/>
            <pc:sldMk cId="3162721562" sldId="257"/>
            <ac:spMk id="3" creationId="{F84DDB8F-344B-FF16-DD97-F86CB6C034E3}"/>
          </ac:spMkLst>
        </pc:spChg>
        <pc:spChg chg="add">
          <ac:chgData name="Mohammed Adel" userId="fe5bb571bb8f5f64" providerId="LiveId" clId="{CB8C16A2-EB71-41CF-9855-AF99B2DC190E}" dt="2023-07-23T15:53:33.828" v="21" actId="26606"/>
          <ac:spMkLst>
            <pc:docMk/>
            <pc:sldMk cId="3162721562" sldId="257"/>
            <ac:spMk id="5" creationId="{43C823D3-D619-407C-89E0-C6F6B1E7A42A}"/>
          </ac:spMkLst>
        </pc:spChg>
        <pc:spChg chg="add">
          <ac:chgData name="Mohammed Adel" userId="fe5bb571bb8f5f64" providerId="LiveId" clId="{CB8C16A2-EB71-41CF-9855-AF99B2DC190E}" dt="2023-07-23T15:53:33.828" v="21" actId="26606"/>
          <ac:spMkLst>
            <pc:docMk/>
            <pc:sldMk cId="3162721562" sldId="257"/>
            <ac:spMk id="6" creationId="{047F8E3E-2FFA-4A0F-B3C7-E57ADDCFB415}"/>
          </ac:spMkLst>
        </pc:spChg>
        <pc:spChg chg="add del">
          <ac:chgData name="Mohammed Adel" userId="fe5bb571bb8f5f64" providerId="LiveId" clId="{CB8C16A2-EB71-41CF-9855-AF99B2DC190E}" dt="2023-07-23T15:52:54.844" v="18" actId="26606"/>
          <ac:spMkLst>
            <pc:docMk/>
            <pc:sldMk cId="3162721562" sldId="257"/>
            <ac:spMk id="8" creationId="{B6CDA21F-E7AF-4C75-8395-33F58D5B0E45}"/>
          </ac:spMkLst>
        </pc:spChg>
        <pc:spChg chg="add del">
          <ac:chgData name="Mohammed Adel" userId="fe5bb571bb8f5f64" providerId="LiveId" clId="{CB8C16A2-EB71-41CF-9855-AF99B2DC190E}" dt="2023-07-23T15:52:54.844" v="18" actId="26606"/>
          <ac:spMkLst>
            <pc:docMk/>
            <pc:sldMk cId="3162721562" sldId="257"/>
            <ac:spMk id="15" creationId="{D5B0017B-2ECA-49AF-B397-DC140825DF8D}"/>
          </ac:spMkLst>
        </pc:spChg>
        <pc:spChg chg="add del">
          <ac:chgData name="Mohammed Adel" userId="fe5bb571bb8f5f64" providerId="LiveId" clId="{CB8C16A2-EB71-41CF-9855-AF99B2DC190E}" dt="2023-07-23T15:53:21.037" v="20" actId="26606"/>
          <ac:spMkLst>
            <pc:docMk/>
            <pc:sldMk cId="3162721562" sldId="257"/>
            <ac:spMk id="19" creationId="{A5F185B5-6FB4-45DC-9AE7-F7A26BD7E782}"/>
          </ac:spMkLst>
        </pc:spChg>
        <pc:spChg chg="add del">
          <ac:chgData name="Mohammed Adel" userId="fe5bb571bb8f5f64" providerId="LiveId" clId="{CB8C16A2-EB71-41CF-9855-AF99B2DC190E}" dt="2023-07-23T15:53:21.037" v="20" actId="26606"/>
          <ac:spMkLst>
            <pc:docMk/>
            <pc:sldMk cId="3162721562" sldId="257"/>
            <ac:spMk id="20" creationId="{EA5B116B-4263-41E0-B09F-AAFE919C0971}"/>
          </ac:spMkLst>
        </pc:spChg>
        <pc:grpChg chg="add del">
          <ac:chgData name="Mohammed Adel" userId="fe5bb571bb8f5f64" providerId="LiveId" clId="{CB8C16A2-EB71-41CF-9855-AF99B2DC190E}" dt="2023-07-23T15:52:54.844" v="18" actId="26606"/>
          <ac:grpSpMkLst>
            <pc:docMk/>
            <pc:sldMk cId="3162721562" sldId="257"/>
            <ac:grpSpMk id="10" creationId="{AE1C45F0-260A-458C-96ED-C1F6D2151219}"/>
          </ac:grpSpMkLst>
        </pc:grpChg>
        <pc:grpChg chg="add">
          <ac:chgData name="Mohammed Adel" userId="fe5bb571bb8f5f64" providerId="LiveId" clId="{CB8C16A2-EB71-41CF-9855-AF99B2DC190E}" dt="2023-07-23T15:53:33.828" v="21" actId="26606"/>
          <ac:grpSpMkLst>
            <pc:docMk/>
            <pc:sldMk cId="3162721562" sldId="257"/>
            <ac:grpSpMk id="12" creationId="{33D939F1-7ABE-4D0E-946A-43F37F556AFD}"/>
          </ac:grpSpMkLst>
        </pc:grpChg>
        <pc:grpChg chg="add">
          <ac:chgData name="Mohammed Adel" userId="fe5bb571bb8f5f64" providerId="LiveId" clId="{CB8C16A2-EB71-41CF-9855-AF99B2DC190E}" dt="2023-07-23T15:53:33.828" v="21" actId="26606"/>
          <ac:grpSpMkLst>
            <pc:docMk/>
            <pc:sldMk cId="3162721562" sldId="257"/>
            <ac:grpSpMk id="18" creationId="{9DB3963A-4187-4A72-9DA4-CA6BADE22931}"/>
          </ac:grpSpMkLst>
        </pc:grpChg>
        <pc:cxnChg chg="add del">
          <ac:chgData name="Mohammed Adel" userId="fe5bb571bb8f5f64" providerId="LiveId" clId="{CB8C16A2-EB71-41CF-9855-AF99B2DC190E}" dt="2023-07-23T15:53:21.037" v="20" actId="26606"/>
          <ac:cxnSpMkLst>
            <pc:docMk/>
            <pc:sldMk cId="3162721562" sldId="257"/>
            <ac:cxnSpMk id="14" creationId="{A6C6FECB-D48F-4DB7-A7B4-3A9E377B13CB}"/>
          </ac:cxnSpMkLst>
        </pc:cxnChg>
        <pc:cxnChg chg="add del">
          <ac:chgData name="Mohammed Adel" userId="fe5bb571bb8f5f64" providerId="LiveId" clId="{CB8C16A2-EB71-41CF-9855-AF99B2DC190E}" dt="2023-07-23T15:52:54.844" v="18" actId="26606"/>
          <ac:cxnSpMkLst>
            <pc:docMk/>
            <pc:sldMk cId="3162721562" sldId="257"/>
            <ac:cxnSpMk id="17" creationId="{6CF1BAF6-AD41-4082-B212-8A1F9A2E8779}"/>
          </ac:cxnSpMkLst>
        </pc:cxnChg>
        <pc:cxnChg chg="add del">
          <ac:chgData name="Mohammed Adel" userId="fe5bb571bb8f5f64" providerId="LiveId" clId="{CB8C16A2-EB71-41CF-9855-AF99B2DC190E}" dt="2023-07-23T15:53:21.037" v="20" actId="26606"/>
          <ac:cxnSpMkLst>
            <pc:docMk/>
            <pc:sldMk cId="3162721562" sldId="257"/>
            <ac:cxnSpMk id="21" creationId="{B5F2DA1D-C1F2-44D4-8BB3-F29B9DD0B2F9}"/>
          </ac:cxnSpMkLst>
        </pc:cxnChg>
      </pc:sldChg>
      <pc:sldChg chg="addSp delSp modSp mod setBg">
        <pc:chgData name="Mohammed Adel" userId="fe5bb571bb8f5f64" providerId="LiveId" clId="{CB8C16A2-EB71-41CF-9855-AF99B2DC190E}" dt="2023-07-23T15:53:57.154" v="26" actId="26606"/>
        <pc:sldMkLst>
          <pc:docMk/>
          <pc:sldMk cId="3787031764" sldId="258"/>
        </pc:sldMkLst>
        <pc:spChg chg="add del">
          <ac:chgData name="Mohammed Adel" userId="fe5bb571bb8f5f64" providerId="LiveId" clId="{CB8C16A2-EB71-41CF-9855-AF99B2DC190E}" dt="2023-07-23T15:53:57.154" v="26" actId="26606"/>
          <ac:spMkLst>
            <pc:docMk/>
            <pc:sldMk cId="3787031764" sldId="258"/>
            <ac:spMk id="3" creationId="{1E3DEF5F-1D58-DFED-4F9F-2161B4C609E5}"/>
          </ac:spMkLst>
        </pc:spChg>
        <pc:spChg chg="mod">
          <ac:chgData name="Mohammed Adel" userId="fe5bb571bb8f5f64" providerId="LiveId" clId="{CB8C16A2-EB71-41CF-9855-AF99B2DC190E}" dt="2023-07-23T15:53:57.154" v="26" actId="26606"/>
          <ac:spMkLst>
            <pc:docMk/>
            <pc:sldMk cId="3787031764" sldId="258"/>
            <ac:spMk id="4" creationId="{B48119DB-F0AC-8C90-C12C-5EEC0123923A}"/>
          </ac:spMkLst>
        </pc:spChg>
        <pc:spChg chg="add del">
          <ac:chgData name="Mohammed Adel" userId="fe5bb571bb8f5f64" providerId="LiveId" clId="{CB8C16A2-EB71-41CF-9855-AF99B2DC190E}" dt="2023-07-23T15:53:57.138" v="25" actId="26606"/>
          <ac:spMkLst>
            <pc:docMk/>
            <pc:sldMk cId="3787031764" sldId="258"/>
            <ac:spMk id="10" creationId="{16AC3602-3348-4F31-9E43-076B03514ECB}"/>
          </ac:spMkLst>
        </pc:spChg>
        <pc:spChg chg="add del">
          <ac:chgData name="Mohammed Adel" userId="fe5bb571bb8f5f64" providerId="LiveId" clId="{CB8C16A2-EB71-41CF-9855-AF99B2DC190E}" dt="2023-07-23T15:53:57.138" v="25" actId="26606"/>
          <ac:spMkLst>
            <pc:docMk/>
            <pc:sldMk cId="3787031764" sldId="258"/>
            <ac:spMk id="12" creationId="{394094B0-A6C9-44BE-9042-66EF0612F625}"/>
          </ac:spMkLst>
        </pc:spChg>
        <pc:spChg chg="add del">
          <ac:chgData name="Mohammed Adel" userId="fe5bb571bb8f5f64" providerId="LiveId" clId="{CB8C16A2-EB71-41CF-9855-AF99B2DC190E}" dt="2023-07-23T15:53:57.138" v="25" actId="26606"/>
          <ac:spMkLst>
            <pc:docMk/>
            <pc:sldMk cId="3787031764" sldId="258"/>
            <ac:spMk id="14" creationId="{64C2CA96-0B16-4AA7-B340-33044D238597}"/>
          </ac:spMkLst>
        </pc:spChg>
        <pc:spChg chg="add del">
          <ac:chgData name="Mohammed Adel" userId="fe5bb571bb8f5f64" providerId="LiveId" clId="{CB8C16A2-EB71-41CF-9855-AF99B2DC190E}" dt="2023-07-23T15:53:57.138" v="25" actId="26606"/>
          <ac:spMkLst>
            <pc:docMk/>
            <pc:sldMk cId="3787031764" sldId="258"/>
            <ac:spMk id="16" creationId="{1D50D7A8-F1D5-4306-8A9B-DD7A73EB8BCE}"/>
          </ac:spMkLst>
        </pc:spChg>
        <pc:spChg chg="add">
          <ac:chgData name="Mohammed Adel" userId="fe5bb571bb8f5f64" providerId="LiveId" clId="{CB8C16A2-EB71-41CF-9855-AF99B2DC190E}" dt="2023-07-23T15:53:57.154" v="26" actId="26606"/>
          <ac:spMkLst>
            <pc:docMk/>
            <pc:sldMk cId="3787031764" sldId="258"/>
            <ac:spMk id="17" creationId="{D5B0017B-2ECA-49AF-B397-DC140825DF8D}"/>
          </ac:spMkLst>
        </pc:spChg>
        <pc:spChg chg="add">
          <ac:chgData name="Mohammed Adel" userId="fe5bb571bb8f5f64" providerId="LiveId" clId="{CB8C16A2-EB71-41CF-9855-AF99B2DC190E}" dt="2023-07-23T15:53:57.154" v="26" actId="26606"/>
          <ac:spMkLst>
            <pc:docMk/>
            <pc:sldMk cId="3787031764" sldId="258"/>
            <ac:spMk id="18" creationId="{56E9B3E6-E277-4D68-BA48-9CB43FFBD6E2}"/>
          </ac:spMkLst>
        </pc:spChg>
        <pc:grpChg chg="add">
          <ac:chgData name="Mohammed Adel" userId="fe5bb571bb8f5f64" providerId="LiveId" clId="{CB8C16A2-EB71-41CF-9855-AF99B2DC190E}" dt="2023-07-23T15:53:57.154" v="26" actId="26606"/>
          <ac:grpSpMkLst>
            <pc:docMk/>
            <pc:sldMk cId="3787031764" sldId="258"/>
            <ac:grpSpMk id="20" creationId="{AE1C45F0-260A-458C-96ED-C1F6D2151219}"/>
          </ac:grpSpMkLst>
        </pc:grpChg>
        <pc:graphicFrameChg chg="add del">
          <ac:chgData name="Mohammed Adel" userId="fe5bb571bb8f5f64" providerId="LiveId" clId="{CB8C16A2-EB71-41CF-9855-AF99B2DC190E}" dt="2023-07-23T15:53:57.138" v="25" actId="26606"/>
          <ac:graphicFrameMkLst>
            <pc:docMk/>
            <pc:sldMk cId="3787031764" sldId="258"/>
            <ac:graphicFrameMk id="6" creationId="{2A3C6DAD-9826-5569-5C6C-05A310E71B3E}"/>
          </ac:graphicFrameMkLst>
        </pc:graphicFrameChg>
        <pc:graphicFrameChg chg="add">
          <ac:chgData name="Mohammed Adel" userId="fe5bb571bb8f5f64" providerId="LiveId" clId="{CB8C16A2-EB71-41CF-9855-AF99B2DC190E}" dt="2023-07-23T15:53:57.154" v="26" actId="26606"/>
          <ac:graphicFrameMkLst>
            <pc:docMk/>
            <pc:sldMk cId="3787031764" sldId="258"/>
            <ac:graphicFrameMk id="22" creationId="{7782F572-DC33-4D8A-376E-080E6BE3109B}"/>
          </ac:graphicFrameMkLst>
        </pc:graphicFrameChg>
        <pc:cxnChg chg="add">
          <ac:chgData name="Mohammed Adel" userId="fe5bb571bb8f5f64" providerId="LiveId" clId="{CB8C16A2-EB71-41CF-9855-AF99B2DC190E}" dt="2023-07-23T15:53:57.154" v="26" actId="26606"/>
          <ac:cxnSpMkLst>
            <pc:docMk/>
            <pc:sldMk cId="3787031764" sldId="258"/>
            <ac:cxnSpMk id="19" creationId="{6CF1BAF6-AD41-4082-B212-8A1F9A2E8779}"/>
          </ac:cxnSpMkLst>
        </pc:cxnChg>
      </pc:sldChg>
      <pc:sldChg chg="addSp delSp modSp mod setBg">
        <pc:chgData name="Mohammed Adel" userId="fe5bb571bb8f5f64" providerId="LiveId" clId="{CB8C16A2-EB71-41CF-9855-AF99B2DC190E}" dt="2023-07-23T15:54:53.162" v="38" actId="207"/>
        <pc:sldMkLst>
          <pc:docMk/>
          <pc:sldMk cId="4136037423" sldId="259"/>
        </pc:sldMkLst>
        <pc:spChg chg="mod">
          <ac:chgData name="Mohammed Adel" userId="fe5bb571bb8f5f64" providerId="LiveId" clId="{CB8C16A2-EB71-41CF-9855-AF99B2DC190E}" dt="2023-07-23T15:54:53.162" v="38" actId="207"/>
          <ac:spMkLst>
            <pc:docMk/>
            <pc:sldMk cId="4136037423" sldId="259"/>
            <ac:spMk id="2" creationId="{02CC3177-B0BF-0029-A5F3-E87BD60FB788}"/>
          </ac:spMkLst>
        </pc:spChg>
        <pc:spChg chg="add del">
          <ac:chgData name="Mohammed Adel" userId="fe5bb571bb8f5f64" providerId="LiveId" clId="{CB8C16A2-EB71-41CF-9855-AF99B2DC190E}" dt="2023-07-23T15:54:10.670" v="29" actId="26606"/>
          <ac:spMkLst>
            <pc:docMk/>
            <pc:sldMk cId="4136037423" sldId="259"/>
            <ac:spMk id="3" creationId="{45DCD923-16DD-53D0-5171-41D69CCA412C}"/>
          </ac:spMkLst>
        </pc:spChg>
        <pc:spChg chg="add del">
          <ac:chgData name="Mohammed Adel" userId="fe5bb571bb8f5f64" providerId="LiveId" clId="{CB8C16A2-EB71-41CF-9855-AF99B2DC190E}" dt="2023-07-23T15:54:10.655" v="28" actId="26606"/>
          <ac:spMkLst>
            <pc:docMk/>
            <pc:sldMk cId="4136037423" sldId="259"/>
            <ac:spMk id="9" creationId="{56E9B3E6-E277-4D68-BA48-9CB43FFBD6E2}"/>
          </ac:spMkLst>
        </pc:spChg>
        <pc:spChg chg="add del">
          <ac:chgData name="Mohammed Adel" userId="fe5bb571bb8f5f64" providerId="LiveId" clId="{CB8C16A2-EB71-41CF-9855-AF99B2DC190E}" dt="2023-07-23T15:54:10.655" v="28" actId="26606"/>
          <ac:spMkLst>
            <pc:docMk/>
            <pc:sldMk cId="4136037423" sldId="259"/>
            <ac:spMk id="16" creationId="{D5B0017B-2ECA-49AF-B397-DC140825DF8D}"/>
          </ac:spMkLst>
        </pc:spChg>
        <pc:spChg chg="add">
          <ac:chgData name="Mohammed Adel" userId="fe5bb571bb8f5f64" providerId="LiveId" clId="{CB8C16A2-EB71-41CF-9855-AF99B2DC190E}" dt="2023-07-23T15:54:10.670" v="29" actId="26606"/>
          <ac:spMkLst>
            <pc:docMk/>
            <pc:sldMk cId="4136037423" sldId="259"/>
            <ac:spMk id="20" creationId="{56E9B3E6-E277-4D68-BA48-9CB43FFBD6E2}"/>
          </ac:spMkLst>
        </pc:spChg>
        <pc:spChg chg="add">
          <ac:chgData name="Mohammed Adel" userId="fe5bb571bb8f5f64" providerId="LiveId" clId="{CB8C16A2-EB71-41CF-9855-AF99B2DC190E}" dt="2023-07-23T15:54:10.670" v="29" actId="26606"/>
          <ac:spMkLst>
            <pc:docMk/>
            <pc:sldMk cId="4136037423" sldId="259"/>
            <ac:spMk id="25" creationId="{D5B0017B-2ECA-49AF-B397-DC140825DF8D}"/>
          </ac:spMkLst>
        </pc:spChg>
        <pc:grpChg chg="add del">
          <ac:chgData name="Mohammed Adel" userId="fe5bb571bb8f5f64" providerId="LiveId" clId="{CB8C16A2-EB71-41CF-9855-AF99B2DC190E}" dt="2023-07-23T15:54:10.655" v="28" actId="26606"/>
          <ac:grpSpMkLst>
            <pc:docMk/>
            <pc:sldMk cId="4136037423" sldId="259"/>
            <ac:grpSpMk id="11" creationId="{AE1C45F0-260A-458C-96ED-C1F6D2151219}"/>
          </ac:grpSpMkLst>
        </pc:grpChg>
        <pc:grpChg chg="add">
          <ac:chgData name="Mohammed Adel" userId="fe5bb571bb8f5f64" providerId="LiveId" clId="{CB8C16A2-EB71-41CF-9855-AF99B2DC190E}" dt="2023-07-23T15:54:10.670" v="29" actId="26606"/>
          <ac:grpSpMkLst>
            <pc:docMk/>
            <pc:sldMk cId="4136037423" sldId="259"/>
            <ac:grpSpMk id="21" creationId="{AE1C45F0-260A-458C-96ED-C1F6D2151219}"/>
          </ac:grpSpMkLst>
        </pc:grpChg>
        <pc:graphicFrameChg chg="add del">
          <ac:chgData name="Mohammed Adel" userId="fe5bb571bb8f5f64" providerId="LiveId" clId="{CB8C16A2-EB71-41CF-9855-AF99B2DC190E}" dt="2023-07-23T15:54:10.655" v="28" actId="26606"/>
          <ac:graphicFrameMkLst>
            <pc:docMk/>
            <pc:sldMk cId="4136037423" sldId="259"/>
            <ac:graphicFrameMk id="5" creationId="{D1708752-0B03-6B9C-7F25-21A0F947FC6E}"/>
          </ac:graphicFrameMkLst>
        </pc:graphicFrameChg>
        <pc:graphicFrameChg chg="add mod">
          <ac:chgData name="Mohammed Adel" userId="fe5bb571bb8f5f64" providerId="LiveId" clId="{CB8C16A2-EB71-41CF-9855-AF99B2DC190E}" dt="2023-07-23T15:54:37.873" v="34" actId="1076"/>
          <ac:graphicFrameMkLst>
            <pc:docMk/>
            <pc:sldMk cId="4136037423" sldId="259"/>
            <ac:graphicFrameMk id="27" creationId="{F2F4770B-8FB4-FA7E-7BF1-1B2410BAE452}"/>
          </ac:graphicFrameMkLst>
        </pc:graphicFrameChg>
        <pc:cxnChg chg="add del">
          <ac:chgData name="Mohammed Adel" userId="fe5bb571bb8f5f64" providerId="LiveId" clId="{CB8C16A2-EB71-41CF-9855-AF99B2DC190E}" dt="2023-07-23T15:54:10.655" v="28" actId="26606"/>
          <ac:cxnSpMkLst>
            <pc:docMk/>
            <pc:sldMk cId="4136037423" sldId="259"/>
            <ac:cxnSpMk id="18" creationId="{6CF1BAF6-AD41-4082-B212-8A1F9A2E8779}"/>
          </ac:cxnSpMkLst>
        </pc:cxnChg>
        <pc:cxnChg chg="add">
          <ac:chgData name="Mohammed Adel" userId="fe5bb571bb8f5f64" providerId="LiveId" clId="{CB8C16A2-EB71-41CF-9855-AF99B2DC190E}" dt="2023-07-23T15:54:10.670" v="29" actId="26606"/>
          <ac:cxnSpMkLst>
            <pc:docMk/>
            <pc:sldMk cId="4136037423" sldId="259"/>
            <ac:cxnSpMk id="26" creationId="{6CF1BAF6-AD41-4082-B212-8A1F9A2E8779}"/>
          </ac:cxnSpMkLst>
        </pc:cxnChg>
      </pc:sldChg>
      <pc:sldChg chg="addSp modSp mod setBg">
        <pc:chgData name="Mohammed Adel" userId="fe5bb571bb8f5f64" providerId="LiveId" clId="{CB8C16A2-EB71-41CF-9855-AF99B2DC190E}" dt="2023-07-23T15:57:29.198" v="67" actId="26606"/>
        <pc:sldMkLst>
          <pc:docMk/>
          <pc:sldMk cId="2779115910" sldId="260"/>
        </pc:sldMkLst>
        <pc:spChg chg="add">
          <ac:chgData name="Mohammed Adel" userId="fe5bb571bb8f5f64" providerId="LiveId" clId="{CB8C16A2-EB71-41CF-9855-AF99B2DC190E}" dt="2023-07-23T15:57:29.198" v="67" actId="26606"/>
          <ac:spMkLst>
            <pc:docMk/>
            <pc:sldMk cId="2779115910" sldId="260"/>
            <ac:spMk id="10" creationId="{22F15A2D-2324-487D-A02A-BF46C5C580EB}"/>
          </ac:spMkLst>
        </pc:spChg>
        <pc:spChg chg="add">
          <ac:chgData name="Mohammed Adel" userId="fe5bb571bb8f5f64" providerId="LiveId" clId="{CB8C16A2-EB71-41CF-9855-AF99B2DC190E}" dt="2023-07-23T15:57:29.198" v="67" actId="26606"/>
          <ac:spMkLst>
            <pc:docMk/>
            <pc:sldMk cId="2779115910" sldId="260"/>
            <ac:spMk id="12" creationId="{17A7F34E-D418-47E2-9F86-2C45BBC31210}"/>
          </ac:spMkLst>
        </pc:spChg>
        <pc:spChg chg="add">
          <ac:chgData name="Mohammed Adel" userId="fe5bb571bb8f5f64" providerId="LiveId" clId="{CB8C16A2-EB71-41CF-9855-AF99B2DC190E}" dt="2023-07-23T15:57:29.198" v="67" actId="26606"/>
          <ac:spMkLst>
            <pc:docMk/>
            <pc:sldMk cId="2779115910" sldId="260"/>
            <ac:spMk id="14" creationId="{2AEAFA59-923A-4F54-8B49-44C970BCC323}"/>
          </ac:spMkLst>
        </pc:spChg>
        <pc:picChg chg="mod">
          <ac:chgData name="Mohammed Adel" userId="fe5bb571bb8f5f64" providerId="LiveId" clId="{CB8C16A2-EB71-41CF-9855-AF99B2DC190E}" dt="2023-07-23T15:57:29.198" v="67" actId="26606"/>
          <ac:picMkLst>
            <pc:docMk/>
            <pc:sldMk cId="2779115910" sldId="260"/>
            <ac:picMk id="5" creationId="{65B8D6D1-F77E-3701-668E-FA31E72D0081}"/>
          </ac:picMkLst>
        </pc:picChg>
      </pc:sldChg>
      <pc:sldChg chg="addSp delSp modSp mod setBg">
        <pc:chgData name="Mohammed Adel" userId="fe5bb571bb8f5f64" providerId="LiveId" clId="{CB8C16A2-EB71-41CF-9855-AF99B2DC190E}" dt="2023-07-23T15:56:55.808" v="66" actId="26606"/>
        <pc:sldMkLst>
          <pc:docMk/>
          <pc:sldMk cId="974607435" sldId="261"/>
        </pc:sldMkLst>
        <pc:spChg chg="add mod">
          <ac:chgData name="Mohammed Adel" userId="fe5bb571bb8f5f64" providerId="LiveId" clId="{CB8C16A2-EB71-41CF-9855-AF99B2DC190E}" dt="2023-07-23T15:56:55.808" v="66" actId="26606"/>
          <ac:spMkLst>
            <pc:docMk/>
            <pc:sldMk cId="974607435" sldId="261"/>
            <ac:spMk id="2" creationId="{09F413FB-0299-5705-824B-FD39DD12B577}"/>
          </ac:spMkLst>
        </pc:spChg>
        <pc:spChg chg="del">
          <ac:chgData name="Mohammed Adel" userId="fe5bb571bb8f5f64" providerId="LiveId" clId="{CB8C16A2-EB71-41CF-9855-AF99B2DC190E}" dt="2023-07-23T15:55:44.817" v="39" actId="26606"/>
          <ac:spMkLst>
            <pc:docMk/>
            <pc:sldMk cId="974607435" sldId="261"/>
            <ac:spMk id="3" creationId="{00A2AD2C-0397-997A-39A3-394C97BDE000}"/>
          </ac:spMkLst>
        </pc:spChg>
        <pc:spChg chg="add del">
          <ac:chgData name="Mohammed Adel" userId="fe5bb571bb8f5f64" providerId="LiveId" clId="{CB8C16A2-EB71-41CF-9855-AF99B2DC190E}" dt="2023-07-23T15:56:55.808" v="66" actId="26606"/>
          <ac:spMkLst>
            <pc:docMk/>
            <pc:sldMk cId="974607435" sldId="261"/>
            <ac:spMk id="7" creationId="{56E9B3E6-E277-4D68-BA48-9CB43FFBD6E2}"/>
          </ac:spMkLst>
        </pc:spChg>
        <pc:spChg chg="add del">
          <ac:chgData name="Mohammed Adel" userId="fe5bb571bb8f5f64" providerId="LiveId" clId="{CB8C16A2-EB71-41CF-9855-AF99B2DC190E}" dt="2023-07-23T15:56:55.808" v="66" actId="26606"/>
          <ac:spMkLst>
            <pc:docMk/>
            <pc:sldMk cId="974607435" sldId="261"/>
            <ac:spMk id="16" creationId="{D5B0017B-2ECA-49AF-B397-DC140825DF8D}"/>
          </ac:spMkLst>
        </pc:spChg>
        <pc:spChg chg="add del">
          <ac:chgData name="Mohammed Adel" userId="fe5bb571bb8f5f64" providerId="LiveId" clId="{CB8C16A2-EB71-41CF-9855-AF99B2DC190E}" dt="2023-07-23T15:56:45.665" v="63" actId="26606"/>
          <ac:spMkLst>
            <pc:docMk/>
            <pc:sldMk cId="974607435" sldId="261"/>
            <ac:spMk id="23" creationId="{56E9B3E6-E277-4D68-BA48-9CB43FFBD6E2}"/>
          </ac:spMkLst>
        </pc:spChg>
        <pc:spChg chg="add del">
          <ac:chgData name="Mohammed Adel" userId="fe5bb571bb8f5f64" providerId="LiveId" clId="{CB8C16A2-EB71-41CF-9855-AF99B2DC190E}" dt="2023-07-23T15:56:55.777" v="65" actId="26606"/>
          <ac:spMkLst>
            <pc:docMk/>
            <pc:sldMk cId="974607435" sldId="261"/>
            <ac:spMk id="29" creationId="{089440EF-9BE9-4AE9-8C28-00B02296CDB6}"/>
          </ac:spMkLst>
        </pc:spChg>
        <pc:spChg chg="add del">
          <ac:chgData name="Mohammed Adel" userId="fe5bb571bb8f5f64" providerId="LiveId" clId="{CB8C16A2-EB71-41CF-9855-AF99B2DC190E}" dt="2023-07-23T15:56:45.665" v="63" actId="26606"/>
          <ac:spMkLst>
            <pc:docMk/>
            <pc:sldMk cId="974607435" sldId="261"/>
            <ac:spMk id="30" creationId="{D5B0017B-2ECA-49AF-B397-DC140825DF8D}"/>
          </ac:spMkLst>
        </pc:spChg>
        <pc:spChg chg="add del">
          <ac:chgData name="Mohammed Adel" userId="fe5bb571bb8f5f64" providerId="LiveId" clId="{CB8C16A2-EB71-41CF-9855-AF99B2DC190E}" dt="2023-07-23T15:56:55.777" v="65" actId="26606"/>
          <ac:spMkLst>
            <pc:docMk/>
            <pc:sldMk cId="974607435" sldId="261"/>
            <ac:spMk id="34" creationId="{576152AB-DB4E-43E1-BE8B-9E2B5DE4CA12}"/>
          </ac:spMkLst>
        </pc:spChg>
        <pc:spChg chg="add del">
          <ac:chgData name="Mohammed Adel" userId="fe5bb571bb8f5f64" providerId="LiveId" clId="{CB8C16A2-EB71-41CF-9855-AF99B2DC190E}" dt="2023-07-23T15:56:55.777" v="65" actId="26606"/>
          <ac:spMkLst>
            <pc:docMk/>
            <pc:sldMk cId="974607435" sldId="261"/>
            <ac:spMk id="35" creationId="{92544CF4-9B52-4A7B-A4B3-88C72729B77D}"/>
          </ac:spMkLst>
        </pc:spChg>
        <pc:spChg chg="add del">
          <ac:chgData name="Mohammed Adel" userId="fe5bb571bb8f5f64" providerId="LiveId" clId="{CB8C16A2-EB71-41CF-9855-AF99B2DC190E}" dt="2023-07-23T15:56:55.777" v="65" actId="26606"/>
          <ac:spMkLst>
            <pc:docMk/>
            <pc:sldMk cId="974607435" sldId="261"/>
            <ac:spMk id="36" creationId="{E75862C5-5C00-4421-BC7B-9B7B86DBC80D}"/>
          </ac:spMkLst>
        </pc:spChg>
        <pc:spChg chg="add">
          <ac:chgData name="Mohammed Adel" userId="fe5bb571bb8f5f64" providerId="LiveId" clId="{CB8C16A2-EB71-41CF-9855-AF99B2DC190E}" dt="2023-07-23T15:56:55.808" v="66" actId="26606"/>
          <ac:spMkLst>
            <pc:docMk/>
            <pc:sldMk cId="974607435" sldId="261"/>
            <ac:spMk id="38" creationId="{6C4028FD-8BAA-4A19-BFDE-594D991B7552}"/>
          </ac:spMkLst>
        </pc:spChg>
        <pc:grpChg chg="add del">
          <ac:chgData name="Mohammed Adel" userId="fe5bb571bb8f5f64" providerId="LiveId" clId="{CB8C16A2-EB71-41CF-9855-AF99B2DC190E}" dt="2023-07-23T15:56:55.808" v="66" actId="26606"/>
          <ac:grpSpMkLst>
            <pc:docMk/>
            <pc:sldMk cId="974607435" sldId="261"/>
            <ac:grpSpMk id="8" creationId="{AE1C45F0-260A-458C-96ED-C1F6D2151219}"/>
          </ac:grpSpMkLst>
        </pc:grpChg>
        <pc:grpChg chg="add del">
          <ac:chgData name="Mohammed Adel" userId="fe5bb571bb8f5f64" providerId="LiveId" clId="{CB8C16A2-EB71-41CF-9855-AF99B2DC190E}" dt="2023-07-23T15:56:45.665" v="63" actId="26606"/>
          <ac:grpSpMkLst>
            <pc:docMk/>
            <pc:sldMk cId="974607435" sldId="261"/>
            <ac:grpSpMk id="25" creationId="{AE1C45F0-260A-458C-96ED-C1F6D2151219}"/>
          </ac:grpSpMkLst>
        </pc:grpChg>
        <pc:graphicFrameChg chg="add mod ord modGraphic">
          <ac:chgData name="Mohammed Adel" userId="fe5bb571bb8f5f64" providerId="LiveId" clId="{CB8C16A2-EB71-41CF-9855-AF99B2DC190E}" dt="2023-07-23T15:56:55.808" v="66" actId="26606"/>
          <ac:graphicFrameMkLst>
            <pc:docMk/>
            <pc:sldMk cId="974607435" sldId="261"/>
            <ac:graphicFrameMk id="10" creationId="{A3688A1F-45A2-F280-4122-9D19BF6FE12F}"/>
          </ac:graphicFrameMkLst>
        </pc:graphicFrameChg>
        <pc:cxnChg chg="add del">
          <ac:chgData name="Mohammed Adel" userId="fe5bb571bb8f5f64" providerId="LiveId" clId="{CB8C16A2-EB71-41CF-9855-AF99B2DC190E}" dt="2023-07-23T15:56:55.808" v="66" actId="26606"/>
          <ac:cxnSpMkLst>
            <pc:docMk/>
            <pc:sldMk cId="974607435" sldId="261"/>
            <ac:cxnSpMk id="18" creationId="{6CF1BAF6-AD41-4082-B212-8A1F9A2E8779}"/>
          </ac:cxnSpMkLst>
        </pc:cxnChg>
        <pc:cxnChg chg="add del">
          <ac:chgData name="Mohammed Adel" userId="fe5bb571bb8f5f64" providerId="LiveId" clId="{CB8C16A2-EB71-41CF-9855-AF99B2DC190E}" dt="2023-07-23T15:56:45.665" v="63" actId="26606"/>
          <ac:cxnSpMkLst>
            <pc:docMk/>
            <pc:sldMk cId="974607435" sldId="261"/>
            <ac:cxnSpMk id="32" creationId="{6CF1BAF6-AD41-4082-B212-8A1F9A2E8779}"/>
          </ac:cxnSpMkLst>
        </pc:cxnChg>
      </pc:sldChg>
    </pc:docChg>
  </pc:docChgLst>
  <pc:docChgLst>
    <pc:chgData name="Mohammed Adel" userId="fe5bb571bb8f5f64" providerId="LiveId" clId="{662BBBC5-A800-4F47-99D1-E8249ED3B0C8}"/>
    <pc:docChg chg="undo custSel addSld modSld">
      <pc:chgData name="Mohammed Adel" userId="fe5bb571bb8f5f64" providerId="LiveId" clId="{662BBBC5-A800-4F47-99D1-E8249ED3B0C8}" dt="2023-07-14T16:45:27.486" v="240" actId="26606"/>
      <pc:docMkLst>
        <pc:docMk/>
      </pc:docMkLst>
      <pc:sldChg chg="delSp modSp new mod">
        <pc:chgData name="Mohammed Adel" userId="fe5bb571bb8f5f64" providerId="LiveId" clId="{662BBBC5-A800-4F47-99D1-E8249ED3B0C8}" dt="2023-07-14T16:24:56.486" v="2" actId="1076"/>
        <pc:sldMkLst>
          <pc:docMk/>
          <pc:sldMk cId="1047024322" sldId="256"/>
        </pc:sldMkLst>
        <pc:spChg chg="del">
          <ac:chgData name="Mohammed Adel" userId="fe5bb571bb8f5f64" providerId="LiveId" clId="{662BBBC5-A800-4F47-99D1-E8249ED3B0C8}" dt="2023-07-14T16:24:14.866" v="1" actId="478"/>
          <ac:spMkLst>
            <pc:docMk/>
            <pc:sldMk cId="1047024322" sldId="256"/>
            <ac:spMk id="2" creationId="{C5E0245D-2751-D1D6-1F99-61B296E97482}"/>
          </ac:spMkLst>
        </pc:spChg>
        <pc:spChg chg="mod">
          <ac:chgData name="Mohammed Adel" userId="fe5bb571bb8f5f64" providerId="LiveId" clId="{662BBBC5-A800-4F47-99D1-E8249ED3B0C8}" dt="2023-07-14T16:24:56.486" v="2" actId="1076"/>
          <ac:spMkLst>
            <pc:docMk/>
            <pc:sldMk cId="1047024322" sldId="256"/>
            <ac:spMk id="3" creationId="{BCBFE330-3F92-9FB6-2A5D-6F0EF8AFC5D2}"/>
          </ac:spMkLst>
        </pc:spChg>
      </pc:sldChg>
      <pc:sldChg chg="delSp modSp new mod">
        <pc:chgData name="Mohammed Adel" userId="fe5bb571bb8f5f64" providerId="LiveId" clId="{662BBBC5-A800-4F47-99D1-E8249ED3B0C8}" dt="2023-07-14T16:28:23.156" v="42" actId="12"/>
        <pc:sldMkLst>
          <pc:docMk/>
          <pc:sldMk cId="3162721562" sldId="257"/>
        </pc:sldMkLst>
        <pc:spChg chg="del">
          <ac:chgData name="Mohammed Adel" userId="fe5bb571bb8f5f64" providerId="LiveId" clId="{662BBBC5-A800-4F47-99D1-E8249ED3B0C8}" dt="2023-07-14T16:25:02.423" v="4" actId="478"/>
          <ac:spMkLst>
            <pc:docMk/>
            <pc:sldMk cId="3162721562" sldId="257"/>
            <ac:spMk id="2" creationId="{F59E703D-BADF-82B5-55B3-2781226918B0}"/>
          </ac:spMkLst>
        </pc:spChg>
        <pc:spChg chg="mod">
          <ac:chgData name="Mohammed Adel" userId="fe5bb571bb8f5f64" providerId="LiveId" clId="{662BBBC5-A800-4F47-99D1-E8249ED3B0C8}" dt="2023-07-14T16:28:23.156" v="42" actId="12"/>
          <ac:spMkLst>
            <pc:docMk/>
            <pc:sldMk cId="3162721562" sldId="257"/>
            <ac:spMk id="3" creationId="{F84DDB8F-344B-FF16-DD97-F86CB6C034E3}"/>
          </ac:spMkLst>
        </pc:spChg>
      </pc:sldChg>
      <pc:sldChg chg="addSp delSp modSp new mod">
        <pc:chgData name="Mohammed Adel" userId="fe5bb571bb8f5f64" providerId="LiveId" clId="{662BBBC5-A800-4F47-99D1-E8249ED3B0C8}" dt="2023-07-14T16:33:50.206" v="110" actId="20577"/>
        <pc:sldMkLst>
          <pc:docMk/>
          <pc:sldMk cId="3787031764" sldId="258"/>
        </pc:sldMkLst>
        <pc:spChg chg="del">
          <ac:chgData name="Mohammed Adel" userId="fe5bb571bb8f5f64" providerId="LiveId" clId="{662BBBC5-A800-4F47-99D1-E8249ED3B0C8}" dt="2023-07-14T16:28:40.132" v="44" actId="478"/>
          <ac:spMkLst>
            <pc:docMk/>
            <pc:sldMk cId="3787031764" sldId="258"/>
            <ac:spMk id="2" creationId="{2F964E6F-C12D-609C-8E05-761E65618E39}"/>
          </ac:spMkLst>
        </pc:spChg>
        <pc:spChg chg="mod">
          <ac:chgData name="Mohammed Adel" userId="fe5bb571bb8f5f64" providerId="LiveId" clId="{662BBBC5-A800-4F47-99D1-E8249ED3B0C8}" dt="2023-07-14T16:31:08.430" v="67" actId="20577"/>
          <ac:spMkLst>
            <pc:docMk/>
            <pc:sldMk cId="3787031764" sldId="258"/>
            <ac:spMk id="3" creationId="{1E3DEF5F-1D58-DFED-4F9F-2161B4C609E5}"/>
          </ac:spMkLst>
        </pc:spChg>
        <pc:spChg chg="add mod">
          <ac:chgData name="Mohammed Adel" userId="fe5bb571bb8f5f64" providerId="LiveId" clId="{662BBBC5-A800-4F47-99D1-E8249ED3B0C8}" dt="2023-07-14T16:33:50.206" v="110" actId="20577"/>
          <ac:spMkLst>
            <pc:docMk/>
            <pc:sldMk cId="3787031764" sldId="258"/>
            <ac:spMk id="4" creationId="{B48119DB-F0AC-8C90-C12C-5EEC0123923A}"/>
          </ac:spMkLst>
        </pc:spChg>
      </pc:sldChg>
      <pc:sldChg chg="modSp new mod">
        <pc:chgData name="Mohammed Adel" userId="fe5bb571bb8f5f64" providerId="LiveId" clId="{662BBBC5-A800-4F47-99D1-E8249ED3B0C8}" dt="2023-07-14T16:36:20.183" v="162" actId="313"/>
        <pc:sldMkLst>
          <pc:docMk/>
          <pc:sldMk cId="4136037423" sldId="259"/>
        </pc:sldMkLst>
        <pc:spChg chg="mod">
          <ac:chgData name="Mohammed Adel" userId="fe5bb571bb8f5f64" providerId="LiveId" clId="{662BBBC5-A800-4F47-99D1-E8249ED3B0C8}" dt="2023-07-14T16:35:43.203" v="150" actId="20577"/>
          <ac:spMkLst>
            <pc:docMk/>
            <pc:sldMk cId="4136037423" sldId="259"/>
            <ac:spMk id="2" creationId="{02CC3177-B0BF-0029-A5F3-E87BD60FB788}"/>
          </ac:spMkLst>
        </pc:spChg>
        <pc:spChg chg="mod">
          <ac:chgData name="Mohammed Adel" userId="fe5bb571bb8f5f64" providerId="LiveId" clId="{662BBBC5-A800-4F47-99D1-E8249ED3B0C8}" dt="2023-07-14T16:36:20.183" v="162" actId="313"/>
          <ac:spMkLst>
            <pc:docMk/>
            <pc:sldMk cId="4136037423" sldId="259"/>
            <ac:spMk id="3" creationId="{45DCD923-16DD-53D0-5171-41D69CCA412C}"/>
          </ac:spMkLst>
        </pc:spChg>
      </pc:sldChg>
      <pc:sldChg chg="addSp delSp modSp new mod">
        <pc:chgData name="Mohammed Adel" userId="fe5bb571bb8f5f64" providerId="LiveId" clId="{662BBBC5-A800-4F47-99D1-E8249ED3B0C8}" dt="2023-07-14T16:38:57.606" v="169" actId="14100"/>
        <pc:sldMkLst>
          <pc:docMk/>
          <pc:sldMk cId="2779115910" sldId="260"/>
        </pc:sldMkLst>
        <pc:spChg chg="del">
          <ac:chgData name="Mohammed Adel" userId="fe5bb571bb8f5f64" providerId="LiveId" clId="{662BBBC5-A800-4F47-99D1-E8249ED3B0C8}" dt="2023-07-14T16:38:47.945" v="164" actId="478"/>
          <ac:spMkLst>
            <pc:docMk/>
            <pc:sldMk cId="2779115910" sldId="260"/>
            <ac:spMk id="2" creationId="{1B53DFEE-0F01-24B9-E2C8-94CBB8F00E8D}"/>
          </ac:spMkLst>
        </pc:spChg>
        <pc:spChg chg="del">
          <ac:chgData name="Mohammed Adel" userId="fe5bb571bb8f5f64" providerId="LiveId" clId="{662BBBC5-A800-4F47-99D1-E8249ED3B0C8}" dt="2023-07-14T16:38:43.740" v="163" actId="931"/>
          <ac:spMkLst>
            <pc:docMk/>
            <pc:sldMk cId="2779115910" sldId="260"/>
            <ac:spMk id="3" creationId="{1A6FF647-5D0C-8019-97D3-9BE651F0D3FA}"/>
          </ac:spMkLst>
        </pc:spChg>
        <pc:picChg chg="add mod">
          <ac:chgData name="Mohammed Adel" userId="fe5bb571bb8f5f64" providerId="LiveId" clId="{662BBBC5-A800-4F47-99D1-E8249ED3B0C8}" dt="2023-07-14T16:38:57.606" v="169" actId="14100"/>
          <ac:picMkLst>
            <pc:docMk/>
            <pc:sldMk cId="2779115910" sldId="260"/>
            <ac:picMk id="5" creationId="{65B8D6D1-F77E-3701-668E-FA31E72D0081}"/>
          </ac:picMkLst>
        </pc:picChg>
      </pc:sldChg>
      <pc:sldChg chg="addSp delSp modSp add mod setBg">
        <pc:chgData name="Mohammed Adel" userId="fe5bb571bb8f5f64" providerId="LiveId" clId="{662BBBC5-A800-4F47-99D1-E8249ED3B0C8}" dt="2023-07-14T16:45:27.486" v="240" actId="26606"/>
        <pc:sldMkLst>
          <pc:docMk/>
          <pc:sldMk cId="974607435" sldId="261"/>
        </pc:sldMkLst>
        <pc:spChg chg="add mod">
          <ac:chgData name="Mohammed Adel" userId="fe5bb571bb8f5f64" providerId="LiveId" clId="{662BBBC5-A800-4F47-99D1-E8249ED3B0C8}" dt="2023-07-14T16:45:27.486" v="240" actId="26606"/>
          <ac:spMkLst>
            <pc:docMk/>
            <pc:sldMk cId="974607435" sldId="261"/>
            <ac:spMk id="3" creationId="{00A2AD2C-0397-997A-39A3-394C97BDE000}"/>
          </ac:spMkLst>
        </pc:spChg>
        <pc:spChg chg="add del">
          <ac:chgData name="Mohammed Adel" userId="fe5bb571bb8f5f64" providerId="LiveId" clId="{662BBBC5-A800-4F47-99D1-E8249ED3B0C8}" dt="2023-07-14T16:45:27.486" v="240" actId="26606"/>
          <ac:spMkLst>
            <pc:docMk/>
            <pc:sldMk cId="974607435" sldId="261"/>
            <ac:spMk id="9" creationId="{04812C46-200A-4DEB-A05E-3ED6C68C2387}"/>
          </ac:spMkLst>
        </pc:spChg>
        <pc:spChg chg="add del">
          <ac:chgData name="Mohammed Adel" userId="fe5bb571bb8f5f64" providerId="LiveId" clId="{662BBBC5-A800-4F47-99D1-E8249ED3B0C8}" dt="2023-07-14T16:45:27.486" v="240" actId="26606"/>
          <ac:spMkLst>
            <pc:docMk/>
            <pc:sldMk cId="974607435" sldId="261"/>
            <ac:spMk id="11" creationId="{D1EA859B-E555-4109-94F3-6700E046E008}"/>
          </ac:spMkLst>
        </pc:spChg>
        <pc:picChg chg="del">
          <ac:chgData name="Mohammed Adel" userId="fe5bb571bb8f5f64" providerId="LiveId" clId="{662BBBC5-A800-4F47-99D1-E8249ED3B0C8}" dt="2023-07-14T16:39:03.556" v="171" actId="478"/>
          <ac:picMkLst>
            <pc:docMk/>
            <pc:sldMk cId="974607435" sldId="261"/>
            <ac:picMk id="5" creationId="{65B8D6D1-F77E-3701-668E-FA31E72D0081}"/>
          </ac:picMkLst>
        </pc:picChg>
        <pc:picChg chg="add del mod">
          <ac:chgData name="Mohammed Adel" userId="fe5bb571bb8f5f64" providerId="LiveId" clId="{662BBBC5-A800-4F47-99D1-E8249ED3B0C8}" dt="2023-07-14T16:45:27.486" v="240" actId="26606"/>
          <ac:picMkLst>
            <pc:docMk/>
            <pc:sldMk cId="974607435" sldId="261"/>
            <ac:picMk id="6" creationId="{F5C1EBA1-74D7-EE16-C906-EA6AB0EEC0F5}"/>
          </ac:picMkLst>
        </pc:picChg>
      </pc:sldChg>
      <pc:sldChg chg="addSp delSp modSp new mod setBg addAnim delAnim">
        <pc:chgData name="Mohammed Adel" userId="fe5bb571bb8f5f64" providerId="LiveId" clId="{662BBBC5-A800-4F47-99D1-E8249ED3B0C8}" dt="2023-07-14T16:44:32.104" v="219" actId="14100"/>
        <pc:sldMkLst>
          <pc:docMk/>
          <pc:sldMk cId="669868893" sldId="262"/>
        </pc:sldMkLst>
        <pc:spChg chg="mod">
          <ac:chgData name="Mohammed Adel" userId="fe5bb571bb8f5f64" providerId="LiveId" clId="{662BBBC5-A800-4F47-99D1-E8249ED3B0C8}" dt="2023-07-14T16:44:23.291" v="216" actId="26606"/>
          <ac:spMkLst>
            <pc:docMk/>
            <pc:sldMk cId="669868893" sldId="262"/>
            <ac:spMk id="2" creationId="{885484EA-D802-199B-C410-3AF43072C447}"/>
          </ac:spMkLst>
        </pc:spChg>
        <pc:spChg chg="mod">
          <ac:chgData name="Mohammed Adel" userId="fe5bb571bb8f5f64" providerId="LiveId" clId="{662BBBC5-A800-4F47-99D1-E8249ED3B0C8}" dt="2023-07-14T16:44:23.291" v="216" actId="26606"/>
          <ac:spMkLst>
            <pc:docMk/>
            <pc:sldMk cId="669868893" sldId="262"/>
            <ac:spMk id="3" creationId="{AEE2B606-9BC3-9BBA-BF92-3A1862BF1543}"/>
          </ac:spMkLst>
        </pc:spChg>
        <pc:spChg chg="add del">
          <ac:chgData name="Mohammed Adel" userId="fe5bb571bb8f5f64" providerId="LiveId" clId="{662BBBC5-A800-4F47-99D1-E8249ED3B0C8}" dt="2023-07-14T16:44:23.287" v="215" actId="26606"/>
          <ac:spMkLst>
            <pc:docMk/>
            <pc:sldMk cId="669868893" sldId="262"/>
            <ac:spMk id="10" creationId="{F13C74B1-5B17-4795-BED0-7140497B445A}"/>
          </ac:spMkLst>
        </pc:spChg>
        <pc:spChg chg="add del">
          <ac:chgData name="Mohammed Adel" userId="fe5bb571bb8f5f64" providerId="LiveId" clId="{662BBBC5-A800-4F47-99D1-E8249ED3B0C8}" dt="2023-07-14T16:44:23.287" v="215" actId="26606"/>
          <ac:spMkLst>
            <pc:docMk/>
            <pc:sldMk cId="669868893" sldId="262"/>
            <ac:spMk id="12" creationId="{D4974D33-8DC5-464E-8C6D-BE58F0669C17}"/>
          </ac:spMkLst>
        </pc:spChg>
        <pc:spChg chg="add">
          <ac:chgData name="Mohammed Adel" userId="fe5bb571bb8f5f64" providerId="LiveId" clId="{662BBBC5-A800-4F47-99D1-E8249ED3B0C8}" dt="2023-07-14T16:44:23.291" v="216" actId="26606"/>
          <ac:spMkLst>
            <pc:docMk/>
            <pc:sldMk cId="669868893" sldId="262"/>
            <ac:spMk id="14" creationId="{0E3596DD-156A-473E-9BB3-C6A29F7574E9}"/>
          </ac:spMkLst>
        </pc:spChg>
        <pc:spChg chg="add">
          <ac:chgData name="Mohammed Adel" userId="fe5bb571bb8f5f64" providerId="LiveId" clId="{662BBBC5-A800-4F47-99D1-E8249ED3B0C8}" dt="2023-07-14T16:44:23.291" v="216" actId="26606"/>
          <ac:spMkLst>
            <pc:docMk/>
            <pc:sldMk cId="669868893" sldId="262"/>
            <ac:spMk id="15" creationId="{2C46C4D6-C474-4E92-B52E-944C1118F7B6}"/>
          </ac:spMkLst>
        </pc:spChg>
        <pc:picChg chg="add mod">
          <ac:chgData name="Mohammed Adel" userId="fe5bb571bb8f5f64" providerId="LiveId" clId="{662BBBC5-A800-4F47-99D1-E8249ED3B0C8}" dt="2023-07-14T16:44:32.104" v="219" actId="14100"/>
          <ac:picMkLst>
            <pc:docMk/>
            <pc:sldMk cId="669868893" sldId="262"/>
            <ac:picMk id="5" creationId="{218A9545-87ED-5D96-6D71-7DCB5518291C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878909-3812-4E8C-8ECD-F0619339EFDA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06C82E4-E0C8-44B9-8EDB-02E7C73FDE17}">
      <dgm:prSet/>
      <dgm:spPr/>
      <dgm:t>
        <a:bodyPr/>
        <a:lstStyle/>
        <a:p>
          <a:r>
            <a:rPr lang="en-US"/>
            <a:t>Infected animals may excrete Brucella spp. in their milk for prolonged periods and human infection is acquired by ingesting contaminated dairy products (especially unpasteurised milk) and  uncooked meat.</a:t>
          </a:r>
        </a:p>
      </dgm:t>
    </dgm:pt>
    <dgm:pt modelId="{45813066-20A4-480F-AA9D-FF3EA09918B6}" type="parTrans" cxnId="{2CC522A4-18FB-4457-98EF-7C1BD7C792C1}">
      <dgm:prSet/>
      <dgm:spPr/>
      <dgm:t>
        <a:bodyPr/>
        <a:lstStyle/>
        <a:p>
          <a:endParaRPr lang="en-US"/>
        </a:p>
      </dgm:t>
    </dgm:pt>
    <dgm:pt modelId="{A12BD4B1-1679-4908-92E5-F0221176A2E2}" type="sibTrans" cxnId="{2CC522A4-18FB-4457-98EF-7C1BD7C792C1}">
      <dgm:prSet/>
      <dgm:spPr/>
      <dgm:t>
        <a:bodyPr/>
        <a:lstStyle/>
        <a:p>
          <a:endParaRPr lang="en-US"/>
        </a:p>
      </dgm:t>
    </dgm:pt>
    <dgm:pt modelId="{CC892F2C-54DC-45F3-943D-71E21E6C1CC5}">
      <dgm:prSet/>
      <dgm:spPr/>
      <dgm:t>
        <a:bodyPr/>
        <a:lstStyle/>
        <a:p>
          <a:r>
            <a:rPr lang="en-US"/>
            <a:t>Animal  urine, faeces, vaginal discharge and uterine products may transmit infection through abraded skin or via splashes and aerosols to the respiratory tract and conjunctiva</a:t>
          </a:r>
        </a:p>
      </dgm:t>
    </dgm:pt>
    <dgm:pt modelId="{5694DB47-A9A1-4B83-AAE6-CC0DB26AD024}" type="parTrans" cxnId="{EAAAC324-27FE-4F86-9798-76B44BC32BE0}">
      <dgm:prSet/>
      <dgm:spPr/>
      <dgm:t>
        <a:bodyPr/>
        <a:lstStyle/>
        <a:p>
          <a:endParaRPr lang="en-US"/>
        </a:p>
      </dgm:t>
    </dgm:pt>
    <dgm:pt modelId="{5B09477F-6A17-42B1-9C96-EF426EA3C11A}" type="sibTrans" cxnId="{EAAAC324-27FE-4F86-9798-76B44BC32BE0}">
      <dgm:prSet/>
      <dgm:spPr/>
      <dgm:t>
        <a:bodyPr/>
        <a:lstStyle/>
        <a:p>
          <a:endParaRPr lang="en-US"/>
        </a:p>
      </dgm:t>
    </dgm:pt>
    <dgm:pt modelId="{6B55C9D6-8972-4CD3-A379-6E031E16F67A}" type="pres">
      <dgm:prSet presAssocID="{51878909-3812-4E8C-8ECD-F0619339EFD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7E208F2-C739-487F-AA4B-887E46519244}" type="pres">
      <dgm:prSet presAssocID="{006C82E4-E0C8-44B9-8EDB-02E7C73FDE17}" presName="hierRoot1" presStyleCnt="0"/>
      <dgm:spPr/>
    </dgm:pt>
    <dgm:pt modelId="{E4F85544-A2C8-4C52-92D4-215DA49164C1}" type="pres">
      <dgm:prSet presAssocID="{006C82E4-E0C8-44B9-8EDB-02E7C73FDE17}" presName="composite" presStyleCnt="0"/>
      <dgm:spPr/>
    </dgm:pt>
    <dgm:pt modelId="{CCA6B0E4-A386-4D3F-B59F-FF2F6C889B3B}" type="pres">
      <dgm:prSet presAssocID="{006C82E4-E0C8-44B9-8EDB-02E7C73FDE17}" presName="background" presStyleLbl="node0" presStyleIdx="0" presStyleCnt="2"/>
      <dgm:spPr/>
    </dgm:pt>
    <dgm:pt modelId="{EAFFBFA0-2EAB-4A59-98EE-3CC439DE837C}" type="pres">
      <dgm:prSet presAssocID="{006C82E4-E0C8-44B9-8EDB-02E7C73FDE17}" presName="text" presStyleLbl="fgAcc0" presStyleIdx="0" presStyleCnt="2">
        <dgm:presLayoutVars>
          <dgm:chPref val="3"/>
        </dgm:presLayoutVars>
      </dgm:prSet>
      <dgm:spPr/>
    </dgm:pt>
    <dgm:pt modelId="{7535AAA2-E680-4E01-AB97-06782CC6EF2D}" type="pres">
      <dgm:prSet presAssocID="{006C82E4-E0C8-44B9-8EDB-02E7C73FDE17}" presName="hierChild2" presStyleCnt="0"/>
      <dgm:spPr/>
    </dgm:pt>
    <dgm:pt modelId="{916D7F11-A32F-4D0A-B5E2-7F85927BF2DE}" type="pres">
      <dgm:prSet presAssocID="{CC892F2C-54DC-45F3-943D-71E21E6C1CC5}" presName="hierRoot1" presStyleCnt="0"/>
      <dgm:spPr/>
    </dgm:pt>
    <dgm:pt modelId="{AD81FE77-B6ED-47F8-B1C3-1B99DC49CCBD}" type="pres">
      <dgm:prSet presAssocID="{CC892F2C-54DC-45F3-943D-71E21E6C1CC5}" presName="composite" presStyleCnt="0"/>
      <dgm:spPr/>
    </dgm:pt>
    <dgm:pt modelId="{6830BA84-EB93-4B1E-B255-39077C3D51B3}" type="pres">
      <dgm:prSet presAssocID="{CC892F2C-54DC-45F3-943D-71E21E6C1CC5}" presName="background" presStyleLbl="node0" presStyleIdx="1" presStyleCnt="2"/>
      <dgm:spPr/>
    </dgm:pt>
    <dgm:pt modelId="{246C6925-7929-44FD-8400-91CBDEDA4070}" type="pres">
      <dgm:prSet presAssocID="{CC892F2C-54DC-45F3-943D-71E21E6C1CC5}" presName="text" presStyleLbl="fgAcc0" presStyleIdx="1" presStyleCnt="2">
        <dgm:presLayoutVars>
          <dgm:chPref val="3"/>
        </dgm:presLayoutVars>
      </dgm:prSet>
      <dgm:spPr/>
    </dgm:pt>
    <dgm:pt modelId="{C9B55AEB-BD44-4C3F-85E9-A5679C3B219E}" type="pres">
      <dgm:prSet presAssocID="{CC892F2C-54DC-45F3-943D-71E21E6C1CC5}" presName="hierChild2" presStyleCnt="0"/>
      <dgm:spPr/>
    </dgm:pt>
  </dgm:ptLst>
  <dgm:cxnLst>
    <dgm:cxn modelId="{EAAAC324-27FE-4F86-9798-76B44BC32BE0}" srcId="{51878909-3812-4E8C-8ECD-F0619339EFDA}" destId="{CC892F2C-54DC-45F3-943D-71E21E6C1CC5}" srcOrd="1" destOrd="0" parTransId="{5694DB47-A9A1-4B83-AAE6-CC0DB26AD024}" sibTransId="{5B09477F-6A17-42B1-9C96-EF426EA3C11A}"/>
    <dgm:cxn modelId="{7428362D-0AA5-465F-8028-BD56A5FBB028}" type="presOf" srcId="{006C82E4-E0C8-44B9-8EDB-02E7C73FDE17}" destId="{EAFFBFA0-2EAB-4A59-98EE-3CC439DE837C}" srcOrd="0" destOrd="0" presId="urn:microsoft.com/office/officeart/2005/8/layout/hierarchy1"/>
    <dgm:cxn modelId="{3BAB224B-B29D-402B-B403-4E9A9801AF60}" type="presOf" srcId="{51878909-3812-4E8C-8ECD-F0619339EFDA}" destId="{6B55C9D6-8972-4CD3-A379-6E031E16F67A}" srcOrd="0" destOrd="0" presId="urn:microsoft.com/office/officeart/2005/8/layout/hierarchy1"/>
    <dgm:cxn modelId="{2CC522A4-18FB-4457-98EF-7C1BD7C792C1}" srcId="{51878909-3812-4E8C-8ECD-F0619339EFDA}" destId="{006C82E4-E0C8-44B9-8EDB-02E7C73FDE17}" srcOrd="0" destOrd="0" parTransId="{45813066-20A4-480F-AA9D-FF3EA09918B6}" sibTransId="{A12BD4B1-1679-4908-92E5-F0221176A2E2}"/>
    <dgm:cxn modelId="{B68606AA-E643-446C-9E37-AE1D644A5A61}" type="presOf" srcId="{CC892F2C-54DC-45F3-943D-71E21E6C1CC5}" destId="{246C6925-7929-44FD-8400-91CBDEDA4070}" srcOrd="0" destOrd="0" presId="urn:microsoft.com/office/officeart/2005/8/layout/hierarchy1"/>
    <dgm:cxn modelId="{9D52B856-061B-4301-9FA4-3203AF3A742E}" type="presParOf" srcId="{6B55C9D6-8972-4CD3-A379-6E031E16F67A}" destId="{C7E208F2-C739-487F-AA4B-887E46519244}" srcOrd="0" destOrd="0" presId="urn:microsoft.com/office/officeart/2005/8/layout/hierarchy1"/>
    <dgm:cxn modelId="{65169297-DFC0-4B0E-BF55-E11868B74CB3}" type="presParOf" srcId="{C7E208F2-C739-487F-AA4B-887E46519244}" destId="{E4F85544-A2C8-4C52-92D4-215DA49164C1}" srcOrd="0" destOrd="0" presId="urn:microsoft.com/office/officeart/2005/8/layout/hierarchy1"/>
    <dgm:cxn modelId="{F12CC15E-9CF6-4CD1-9A71-8A1BD0AAA2A8}" type="presParOf" srcId="{E4F85544-A2C8-4C52-92D4-215DA49164C1}" destId="{CCA6B0E4-A386-4D3F-B59F-FF2F6C889B3B}" srcOrd="0" destOrd="0" presId="urn:microsoft.com/office/officeart/2005/8/layout/hierarchy1"/>
    <dgm:cxn modelId="{110AC74F-FEAF-440D-8E89-B482CA4EA737}" type="presParOf" srcId="{E4F85544-A2C8-4C52-92D4-215DA49164C1}" destId="{EAFFBFA0-2EAB-4A59-98EE-3CC439DE837C}" srcOrd="1" destOrd="0" presId="urn:microsoft.com/office/officeart/2005/8/layout/hierarchy1"/>
    <dgm:cxn modelId="{F48BE711-E931-4FDA-A535-DC8D7457558E}" type="presParOf" srcId="{C7E208F2-C739-487F-AA4B-887E46519244}" destId="{7535AAA2-E680-4E01-AB97-06782CC6EF2D}" srcOrd="1" destOrd="0" presId="urn:microsoft.com/office/officeart/2005/8/layout/hierarchy1"/>
    <dgm:cxn modelId="{6D4FE784-00A3-486D-9645-20C3E285B6CF}" type="presParOf" srcId="{6B55C9D6-8972-4CD3-A379-6E031E16F67A}" destId="{916D7F11-A32F-4D0A-B5E2-7F85927BF2DE}" srcOrd="1" destOrd="0" presId="urn:microsoft.com/office/officeart/2005/8/layout/hierarchy1"/>
    <dgm:cxn modelId="{9C2EC5A0-D47D-481E-868F-9159371241BF}" type="presParOf" srcId="{916D7F11-A32F-4D0A-B5E2-7F85927BF2DE}" destId="{AD81FE77-B6ED-47F8-B1C3-1B99DC49CCBD}" srcOrd="0" destOrd="0" presId="urn:microsoft.com/office/officeart/2005/8/layout/hierarchy1"/>
    <dgm:cxn modelId="{AE1698D1-EE7E-4CE2-9AC6-8904A6F34EFB}" type="presParOf" srcId="{AD81FE77-B6ED-47F8-B1C3-1B99DC49CCBD}" destId="{6830BA84-EB93-4B1E-B255-39077C3D51B3}" srcOrd="0" destOrd="0" presId="urn:microsoft.com/office/officeart/2005/8/layout/hierarchy1"/>
    <dgm:cxn modelId="{91308671-08A1-4322-A144-E8934B1B9C3C}" type="presParOf" srcId="{AD81FE77-B6ED-47F8-B1C3-1B99DC49CCBD}" destId="{246C6925-7929-44FD-8400-91CBDEDA4070}" srcOrd="1" destOrd="0" presId="urn:microsoft.com/office/officeart/2005/8/layout/hierarchy1"/>
    <dgm:cxn modelId="{7E3DFF63-2F02-4E65-B63D-7C27440DF97A}" type="presParOf" srcId="{916D7F11-A32F-4D0A-B5E2-7F85927BF2DE}" destId="{C9B55AEB-BD44-4C3F-85E9-A5679C3B219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B86D42-4E76-4A43-BD2B-9469CEDEFA03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F07B44FC-38E8-47AC-97AE-F01352128F47}">
      <dgm:prSet custT="1"/>
      <dgm:spPr/>
      <dgm:t>
        <a:bodyPr/>
        <a:lstStyle/>
        <a:p>
          <a:r>
            <a:rPr lang="en-US" sz="2000"/>
            <a:t>Brucella spp. are intracellular organisms that survive for long periods within the reticuloendothelial system. </a:t>
          </a:r>
        </a:p>
      </dgm:t>
    </dgm:pt>
    <dgm:pt modelId="{C77D83A7-2C01-47D0-81E1-86E8C5CB384E}" type="parTrans" cxnId="{7B1A3622-26EB-44E1-90E0-B16AF5F8E27C}">
      <dgm:prSet/>
      <dgm:spPr/>
      <dgm:t>
        <a:bodyPr/>
        <a:lstStyle/>
        <a:p>
          <a:endParaRPr lang="en-US"/>
        </a:p>
      </dgm:t>
    </dgm:pt>
    <dgm:pt modelId="{77035E9C-D3A3-43E3-B804-CF88EC10FA04}" type="sibTrans" cxnId="{7B1A3622-26EB-44E1-90E0-B16AF5F8E27C}">
      <dgm:prSet/>
      <dgm:spPr/>
      <dgm:t>
        <a:bodyPr/>
        <a:lstStyle/>
        <a:p>
          <a:endParaRPr lang="en-US"/>
        </a:p>
      </dgm:t>
    </dgm:pt>
    <dgm:pt modelId="{5FB91F8E-DF90-41AF-975D-753C0D5FBF7F}">
      <dgm:prSet custT="1"/>
      <dgm:spPr/>
      <dgm:t>
        <a:bodyPr/>
        <a:lstStyle/>
        <a:p>
          <a:r>
            <a:rPr lang="en-US" sz="2000"/>
            <a:t>This favours chronicity and relapse, even after antimicrobial therapy.</a:t>
          </a:r>
        </a:p>
      </dgm:t>
    </dgm:pt>
    <dgm:pt modelId="{E40F90E8-C387-4188-BA47-E15A689F8D1C}" type="parTrans" cxnId="{6ACCA1D5-D066-4F50-9F33-ECC47940DB1A}">
      <dgm:prSet/>
      <dgm:spPr/>
      <dgm:t>
        <a:bodyPr/>
        <a:lstStyle/>
        <a:p>
          <a:endParaRPr lang="en-US"/>
        </a:p>
      </dgm:t>
    </dgm:pt>
    <dgm:pt modelId="{06A5A8E9-AE4C-4C1D-8893-F0D72CE803DB}" type="sibTrans" cxnId="{6ACCA1D5-D066-4F50-9F33-ECC47940DB1A}">
      <dgm:prSet/>
      <dgm:spPr/>
      <dgm:t>
        <a:bodyPr/>
        <a:lstStyle/>
        <a:p>
          <a:endParaRPr lang="en-US"/>
        </a:p>
      </dgm:t>
    </dgm:pt>
    <dgm:pt modelId="{1A8BB3A7-4C7C-46B3-AADB-083A171159FA}">
      <dgm:prSet custT="1"/>
      <dgm:spPr/>
      <dgm:t>
        <a:bodyPr/>
        <a:lstStyle/>
        <a:p>
          <a:r>
            <a:rPr lang="en-US" sz="2000"/>
            <a:t>Acute illness is characterized by a high swinging temperature, rigors, lethargy, headache, arthralgia, myalgia and scrotal pain. </a:t>
          </a:r>
        </a:p>
      </dgm:t>
    </dgm:pt>
    <dgm:pt modelId="{8E5E59A5-34A5-4C9B-958B-674BECBF8D0A}" type="parTrans" cxnId="{58D0B6E1-5485-440F-8144-7BF2A5E785E4}">
      <dgm:prSet/>
      <dgm:spPr/>
      <dgm:t>
        <a:bodyPr/>
        <a:lstStyle/>
        <a:p>
          <a:endParaRPr lang="en-US"/>
        </a:p>
      </dgm:t>
    </dgm:pt>
    <dgm:pt modelId="{83770931-7888-4CDD-B9CF-079368EB3FEF}" type="sibTrans" cxnId="{58D0B6E1-5485-440F-8144-7BF2A5E785E4}">
      <dgm:prSet/>
      <dgm:spPr/>
      <dgm:t>
        <a:bodyPr/>
        <a:lstStyle/>
        <a:p>
          <a:endParaRPr lang="en-US"/>
        </a:p>
      </dgm:t>
    </dgm:pt>
    <dgm:pt modelId="{82694B5A-CBEF-40FA-A202-7D0967E663A5}">
      <dgm:prSet custT="1"/>
      <dgm:spPr/>
      <dgm:t>
        <a:bodyPr/>
        <a:lstStyle/>
        <a:p>
          <a:r>
            <a:rPr lang="en-US" sz="2000"/>
            <a:t>Occasionally, there is delirium, abdominal pain and constipation. Physical signs are non-specific, e.g., enlarged lymph nodes.</a:t>
          </a:r>
        </a:p>
      </dgm:t>
    </dgm:pt>
    <dgm:pt modelId="{F594BD71-363E-44C3-9D73-88A211862600}" type="parTrans" cxnId="{FE8A1584-DD8F-4048-AB9C-10B262935EC6}">
      <dgm:prSet/>
      <dgm:spPr/>
      <dgm:t>
        <a:bodyPr/>
        <a:lstStyle/>
        <a:p>
          <a:endParaRPr lang="en-US"/>
        </a:p>
      </dgm:t>
    </dgm:pt>
    <dgm:pt modelId="{0C565145-1D42-48D9-945D-0D1E660653D7}" type="sibTrans" cxnId="{FE8A1584-DD8F-4048-AB9C-10B262935EC6}">
      <dgm:prSet/>
      <dgm:spPr/>
      <dgm:t>
        <a:bodyPr/>
        <a:lstStyle/>
        <a:p>
          <a:endParaRPr lang="en-US"/>
        </a:p>
      </dgm:t>
    </dgm:pt>
    <dgm:pt modelId="{78A4DDFD-E087-4589-8DC0-28DBD24D78E6}">
      <dgm:prSet custT="1"/>
      <dgm:spPr/>
      <dgm:t>
        <a:bodyPr/>
        <a:lstStyle/>
        <a:p>
          <a:r>
            <a:rPr lang="en-US" sz="2000"/>
            <a:t>Splenomegaly may cause thrombocytopenia.</a:t>
          </a:r>
        </a:p>
      </dgm:t>
    </dgm:pt>
    <dgm:pt modelId="{16800521-7203-4A93-B9EF-A983303ADADF}" type="parTrans" cxnId="{AEA249E8-AD61-4D7E-8CC5-92A2E612951B}">
      <dgm:prSet/>
      <dgm:spPr/>
      <dgm:t>
        <a:bodyPr/>
        <a:lstStyle/>
        <a:p>
          <a:endParaRPr lang="en-US"/>
        </a:p>
      </dgm:t>
    </dgm:pt>
    <dgm:pt modelId="{97177467-7B66-4FAB-B765-D51CB5126A86}" type="sibTrans" cxnId="{AEA249E8-AD61-4D7E-8CC5-92A2E612951B}">
      <dgm:prSet/>
      <dgm:spPr/>
      <dgm:t>
        <a:bodyPr/>
        <a:lstStyle/>
        <a:p>
          <a:endParaRPr lang="en-US"/>
        </a:p>
      </dgm:t>
    </dgm:pt>
    <dgm:pt modelId="{15449165-DF29-4A2B-8656-EDF831CB744B}">
      <dgm:prSet custT="1"/>
      <dgm:spPr/>
      <dgm:t>
        <a:bodyPr/>
        <a:lstStyle/>
        <a:p>
          <a:r>
            <a:rPr lang="en-US" sz="2000"/>
            <a:t>Localized infection occurs in approximately 30% of    patients, particularly if treatment is delayed.</a:t>
          </a:r>
        </a:p>
      </dgm:t>
    </dgm:pt>
    <dgm:pt modelId="{4127E381-4C12-4620-97E9-A6496EB85D87}" type="parTrans" cxnId="{5AA23F68-BFEB-44F6-956C-94BBBC8DD99A}">
      <dgm:prSet/>
      <dgm:spPr/>
      <dgm:t>
        <a:bodyPr/>
        <a:lstStyle/>
        <a:p>
          <a:endParaRPr lang="en-US"/>
        </a:p>
      </dgm:t>
    </dgm:pt>
    <dgm:pt modelId="{84EEEC8F-B50D-49B0-8359-D9C7FC396756}" type="sibTrans" cxnId="{5AA23F68-BFEB-44F6-956C-94BBBC8DD99A}">
      <dgm:prSet/>
      <dgm:spPr/>
      <dgm:t>
        <a:bodyPr/>
        <a:lstStyle/>
        <a:p>
          <a:endParaRPr lang="en-US"/>
        </a:p>
      </dgm:t>
    </dgm:pt>
    <dgm:pt modelId="{AE42E582-490F-4712-9E67-554D5BD5A0B5}" type="pres">
      <dgm:prSet presAssocID="{30B86D42-4E76-4A43-BD2B-9469CEDEFA03}" presName="linear" presStyleCnt="0">
        <dgm:presLayoutVars>
          <dgm:animLvl val="lvl"/>
          <dgm:resizeHandles val="exact"/>
        </dgm:presLayoutVars>
      </dgm:prSet>
      <dgm:spPr/>
    </dgm:pt>
    <dgm:pt modelId="{309655A5-4DE0-492F-8163-B28480789B19}" type="pres">
      <dgm:prSet presAssocID="{F07B44FC-38E8-47AC-97AE-F01352128F47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502788E8-765D-4900-896C-56655864B445}" type="pres">
      <dgm:prSet presAssocID="{77035E9C-D3A3-43E3-B804-CF88EC10FA04}" presName="spacer" presStyleCnt="0"/>
      <dgm:spPr/>
    </dgm:pt>
    <dgm:pt modelId="{DEB7539D-56F1-441A-81EC-C8BAB7B617EC}" type="pres">
      <dgm:prSet presAssocID="{5FB91F8E-DF90-41AF-975D-753C0D5FBF7F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1FE4F428-EC0C-4030-82A1-B6BF0C9EBDA9}" type="pres">
      <dgm:prSet presAssocID="{06A5A8E9-AE4C-4C1D-8893-F0D72CE803DB}" presName="spacer" presStyleCnt="0"/>
      <dgm:spPr/>
    </dgm:pt>
    <dgm:pt modelId="{E54AD4BE-6A53-4694-9AA2-8A0C601C068C}" type="pres">
      <dgm:prSet presAssocID="{1A8BB3A7-4C7C-46B3-AADB-083A171159FA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EC900034-19C7-423D-8408-E5A5B9461A3A}" type="pres">
      <dgm:prSet presAssocID="{83770931-7888-4CDD-B9CF-079368EB3FEF}" presName="spacer" presStyleCnt="0"/>
      <dgm:spPr/>
    </dgm:pt>
    <dgm:pt modelId="{D4C5168E-D6A2-4554-A7AB-D0BD540E753E}" type="pres">
      <dgm:prSet presAssocID="{82694B5A-CBEF-40FA-A202-7D0967E663A5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E572884B-1254-41C7-8C9F-F4F74F195560}" type="pres">
      <dgm:prSet presAssocID="{0C565145-1D42-48D9-945D-0D1E660653D7}" presName="spacer" presStyleCnt="0"/>
      <dgm:spPr/>
    </dgm:pt>
    <dgm:pt modelId="{B9E0B5E8-5100-4FB6-8B2A-07281453F47B}" type="pres">
      <dgm:prSet presAssocID="{78A4DDFD-E087-4589-8DC0-28DBD24D78E6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17542FE2-0022-48E2-BE73-BDFC4DB4A02D}" type="pres">
      <dgm:prSet presAssocID="{97177467-7B66-4FAB-B765-D51CB5126A86}" presName="spacer" presStyleCnt="0"/>
      <dgm:spPr/>
    </dgm:pt>
    <dgm:pt modelId="{93ABC214-1B4F-4148-95D7-04928C8868B0}" type="pres">
      <dgm:prSet presAssocID="{15449165-DF29-4A2B-8656-EDF831CB744B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7B1A3622-26EB-44E1-90E0-B16AF5F8E27C}" srcId="{30B86D42-4E76-4A43-BD2B-9469CEDEFA03}" destId="{F07B44FC-38E8-47AC-97AE-F01352128F47}" srcOrd="0" destOrd="0" parTransId="{C77D83A7-2C01-47D0-81E1-86E8C5CB384E}" sibTransId="{77035E9C-D3A3-43E3-B804-CF88EC10FA04}"/>
    <dgm:cxn modelId="{C4D35C2B-D580-484E-8B13-771B001D2BD7}" type="presOf" srcId="{78A4DDFD-E087-4589-8DC0-28DBD24D78E6}" destId="{B9E0B5E8-5100-4FB6-8B2A-07281453F47B}" srcOrd="0" destOrd="0" presId="urn:microsoft.com/office/officeart/2005/8/layout/vList2"/>
    <dgm:cxn modelId="{71A8963B-0FDC-4F16-9DD3-B2AE9656CBD8}" type="presOf" srcId="{1A8BB3A7-4C7C-46B3-AADB-083A171159FA}" destId="{E54AD4BE-6A53-4694-9AA2-8A0C601C068C}" srcOrd="0" destOrd="0" presId="urn:microsoft.com/office/officeart/2005/8/layout/vList2"/>
    <dgm:cxn modelId="{F3B75460-D573-4230-B479-A219AA626BCC}" type="presOf" srcId="{82694B5A-CBEF-40FA-A202-7D0967E663A5}" destId="{D4C5168E-D6A2-4554-A7AB-D0BD540E753E}" srcOrd="0" destOrd="0" presId="urn:microsoft.com/office/officeart/2005/8/layout/vList2"/>
    <dgm:cxn modelId="{5AA23F68-BFEB-44F6-956C-94BBBC8DD99A}" srcId="{30B86D42-4E76-4A43-BD2B-9469CEDEFA03}" destId="{15449165-DF29-4A2B-8656-EDF831CB744B}" srcOrd="5" destOrd="0" parTransId="{4127E381-4C12-4620-97E9-A6496EB85D87}" sibTransId="{84EEEC8F-B50D-49B0-8359-D9C7FC396756}"/>
    <dgm:cxn modelId="{C5C33877-6F7C-4F0F-B83C-E942F95ADF30}" type="presOf" srcId="{5FB91F8E-DF90-41AF-975D-753C0D5FBF7F}" destId="{DEB7539D-56F1-441A-81EC-C8BAB7B617EC}" srcOrd="0" destOrd="0" presId="urn:microsoft.com/office/officeart/2005/8/layout/vList2"/>
    <dgm:cxn modelId="{FE8A1584-DD8F-4048-AB9C-10B262935EC6}" srcId="{30B86D42-4E76-4A43-BD2B-9469CEDEFA03}" destId="{82694B5A-CBEF-40FA-A202-7D0967E663A5}" srcOrd="3" destOrd="0" parTransId="{F594BD71-363E-44C3-9D73-88A211862600}" sibTransId="{0C565145-1D42-48D9-945D-0D1E660653D7}"/>
    <dgm:cxn modelId="{D42A72AE-3155-40F1-8705-1926CF3F6E1F}" type="presOf" srcId="{F07B44FC-38E8-47AC-97AE-F01352128F47}" destId="{309655A5-4DE0-492F-8163-B28480789B19}" srcOrd="0" destOrd="0" presId="urn:microsoft.com/office/officeart/2005/8/layout/vList2"/>
    <dgm:cxn modelId="{A6EE19CA-EC51-443F-B64B-00A3650391A4}" type="presOf" srcId="{15449165-DF29-4A2B-8656-EDF831CB744B}" destId="{93ABC214-1B4F-4148-95D7-04928C8868B0}" srcOrd="0" destOrd="0" presId="urn:microsoft.com/office/officeart/2005/8/layout/vList2"/>
    <dgm:cxn modelId="{77AC57CF-013B-4C3B-8D66-F15D9760DC51}" type="presOf" srcId="{30B86D42-4E76-4A43-BD2B-9469CEDEFA03}" destId="{AE42E582-490F-4712-9E67-554D5BD5A0B5}" srcOrd="0" destOrd="0" presId="urn:microsoft.com/office/officeart/2005/8/layout/vList2"/>
    <dgm:cxn modelId="{6ACCA1D5-D066-4F50-9F33-ECC47940DB1A}" srcId="{30B86D42-4E76-4A43-BD2B-9469CEDEFA03}" destId="{5FB91F8E-DF90-41AF-975D-753C0D5FBF7F}" srcOrd="1" destOrd="0" parTransId="{E40F90E8-C387-4188-BA47-E15A689F8D1C}" sibTransId="{06A5A8E9-AE4C-4C1D-8893-F0D72CE803DB}"/>
    <dgm:cxn modelId="{58D0B6E1-5485-440F-8144-7BF2A5E785E4}" srcId="{30B86D42-4E76-4A43-BD2B-9469CEDEFA03}" destId="{1A8BB3A7-4C7C-46B3-AADB-083A171159FA}" srcOrd="2" destOrd="0" parTransId="{8E5E59A5-34A5-4C9B-958B-674BECBF8D0A}" sibTransId="{83770931-7888-4CDD-B9CF-079368EB3FEF}"/>
    <dgm:cxn modelId="{AEA249E8-AD61-4D7E-8CC5-92A2E612951B}" srcId="{30B86D42-4E76-4A43-BD2B-9469CEDEFA03}" destId="{78A4DDFD-E087-4589-8DC0-28DBD24D78E6}" srcOrd="4" destOrd="0" parTransId="{16800521-7203-4A93-B9EF-A983303ADADF}" sibTransId="{97177467-7B66-4FAB-B765-D51CB5126A86}"/>
    <dgm:cxn modelId="{B94F2F40-D0C0-4D0F-AB95-F36185662AD1}" type="presParOf" srcId="{AE42E582-490F-4712-9E67-554D5BD5A0B5}" destId="{309655A5-4DE0-492F-8163-B28480789B19}" srcOrd="0" destOrd="0" presId="urn:microsoft.com/office/officeart/2005/8/layout/vList2"/>
    <dgm:cxn modelId="{3BF6B7DB-2575-4188-9940-90C636A327BC}" type="presParOf" srcId="{AE42E582-490F-4712-9E67-554D5BD5A0B5}" destId="{502788E8-765D-4900-896C-56655864B445}" srcOrd="1" destOrd="0" presId="urn:microsoft.com/office/officeart/2005/8/layout/vList2"/>
    <dgm:cxn modelId="{3EBB0E91-CE9F-4FF7-A425-63CEA3EFBFBC}" type="presParOf" srcId="{AE42E582-490F-4712-9E67-554D5BD5A0B5}" destId="{DEB7539D-56F1-441A-81EC-C8BAB7B617EC}" srcOrd="2" destOrd="0" presId="urn:microsoft.com/office/officeart/2005/8/layout/vList2"/>
    <dgm:cxn modelId="{23A247A2-5C53-4A40-B493-80309231EBD4}" type="presParOf" srcId="{AE42E582-490F-4712-9E67-554D5BD5A0B5}" destId="{1FE4F428-EC0C-4030-82A1-B6BF0C9EBDA9}" srcOrd="3" destOrd="0" presId="urn:microsoft.com/office/officeart/2005/8/layout/vList2"/>
    <dgm:cxn modelId="{2A5F3F25-6113-4431-8177-9C6322711466}" type="presParOf" srcId="{AE42E582-490F-4712-9E67-554D5BD5A0B5}" destId="{E54AD4BE-6A53-4694-9AA2-8A0C601C068C}" srcOrd="4" destOrd="0" presId="urn:microsoft.com/office/officeart/2005/8/layout/vList2"/>
    <dgm:cxn modelId="{6445A82D-F95C-4657-8FAB-FBFD95FEB4AC}" type="presParOf" srcId="{AE42E582-490F-4712-9E67-554D5BD5A0B5}" destId="{EC900034-19C7-423D-8408-E5A5B9461A3A}" srcOrd="5" destOrd="0" presId="urn:microsoft.com/office/officeart/2005/8/layout/vList2"/>
    <dgm:cxn modelId="{B91036D2-6925-42F4-B5A0-9FF6AE75C7A4}" type="presParOf" srcId="{AE42E582-490F-4712-9E67-554D5BD5A0B5}" destId="{D4C5168E-D6A2-4554-A7AB-D0BD540E753E}" srcOrd="6" destOrd="0" presId="urn:microsoft.com/office/officeart/2005/8/layout/vList2"/>
    <dgm:cxn modelId="{6EB2B8CF-15BB-401A-9FB3-B900F28C3E1B}" type="presParOf" srcId="{AE42E582-490F-4712-9E67-554D5BD5A0B5}" destId="{E572884B-1254-41C7-8C9F-F4F74F195560}" srcOrd="7" destOrd="0" presId="urn:microsoft.com/office/officeart/2005/8/layout/vList2"/>
    <dgm:cxn modelId="{E07EB31A-AC44-4793-BEFD-2A0817848972}" type="presParOf" srcId="{AE42E582-490F-4712-9E67-554D5BD5A0B5}" destId="{B9E0B5E8-5100-4FB6-8B2A-07281453F47B}" srcOrd="8" destOrd="0" presId="urn:microsoft.com/office/officeart/2005/8/layout/vList2"/>
    <dgm:cxn modelId="{C359EEA9-DFE8-4E46-A08C-A231741DB1A9}" type="presParOf" srcId="{AE42E582-490F-4712-9E67-554D5BD5A0B5}" destId="{17542FE2-0022-48E2-BE73-BDFC4DB4A02D}" srcOrd="9" destOrd="0" presId="urn:microsoft.com/office/officeart/2005/8/layout/vList2"/>
    <dgm:cxn modelId="{DD09AC42-3279-4C1A-B4CE-EE4DCED80F04}" type="presParOf" srcId="{AE42E582-490F-4712-9E67-554D5BD5A0B5}" destId="{93ABC214-1B4F-4148-95D7-04928C8868B0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B885C23-76B4-42A3-B5EF-446CFD42D5D2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70DC26F4-094C-4793-A613-2463A80F3544}">
      <dgm:prSet/>
      <dgm:spPr/>
      <dgm:t>
        <a:bodyPr/>
        <a:lstStyle/>
        <a:p>
          <a:r>
            <a:rPr lang="en-US"/>
            <a:t>Definitive diagnosis depends on culture of the organism. </a:t>
          </a:r>
        </a:p>
      </dgm:t>
    </dgm:pt>
    <dgm:pt modelId="{73AA50D5-F37D-4662-B907-BA832D8587B5}" type="parTrans" cxnId="{310F3160-7FE1-4932-8591-3B011B7525B5}">
      <dgm:prSet/>
      <dgm:spPr/>
      <dgm:t>
        <a:bodyPr/>
        <a:lstStyle/>
        <a:p>
          <a:endParaRPr lang="en-US"/>
        </a:p>
      </dgm:t>
    </dgm:pt>
    <dgm:pt modelId="{54A9E2FD-C367-4ACF-9182-54D15AEF10FE}" type="sibTrans" cxnId="{310F3160-7FE1-4932-8591-3B011B7525B5}">
      <dgm:prSet/>
      <dgm:spPr/>
      <dgm:t>
        <a:bodyPr/>
        <a:lstStyle/>
        <a:p>
          <a:endParaRPr lang="en-US"/>
        </a:p>
      </dgm:t>
    </dgm:pt>
    <dgm:pt modelId="{209D93A9-8881-4AD3-8F54-F738EC40E0CE}">
      <dgm:prSet/>
      <dgm:spPr/>
      <dgm:t>
        <a:bodyPr/>
        <a:lstStyle/>
        <a:p>
          <a:r>
            <a:rPr lang="en-US"/>
            <a:t>Blood cultures are positive in 75%–80% of B. melitensis and 50% of B. abortus.infections. </a:t>
          </a:r>
        </a:p>
      </dgm:t>
    </dgm:pt>
    <dgm:pt modelId="{C56BC211-FB62-4E53-865C-6F19C32DAAF7}" type="parTrans" cxnId="{69E8C582-DA98-4A97-9A9C-A29455BF0ADC}">
      <dgm:prSet/>
      <dgm:spPr/>
      <dgm:t>
        <a:bodyPr/>
        <a:lstStyle/>
        <a:p>
          <a:endParaRPr lang="en-US"/>
        </a:p>
      </dgm:t>
    </dgm:pt>
    <dgm:pt modelId="{968183CA-3DD9-4675-B5DE-48F1C9676EB7}" type="sibTrans" cxnId="{69E8C582-DA98-4A97-9A9C-A29455BF0ADC}">
      <dgm:prSet/>
      <dgm:spPr/>
      <dgm:t>
        <a:bodyPr/>
        <a:lstStyle/>
        <a:p>
          <a:endParaRPr lang="en-US"/>
        </a:p>
      </dgm:t>
    </dgm:pt>
    <dgm:pt modelId="{C38C9887-06E5-43CC-A77C-5F03B1E8EB6D}">
      <dgm:prSet/>
      <dgm:spPr/>
      <dgm:t>
        <a:bodyPr/>
        <a:lstStyle/>
        <a:p>
          <a:r>
            <a:rPr lang="en-US"/>
            <a:t>Bone marrow culture is not routine but may increase the diagnostic yield if antibiotics have been used prior to culture. </a:t>
          </a:r>
        </a:p>
      </dgm:t>
    </dgm:pt>
    <dgm:pt modelId="{144AB4AC-DA74-465E-BBB9-9700A188581A}" type="parTrans" cxnId="{F23C4905-431E-4D1F-B8C0-FAE54ABDAE09}">
      <dgm:prSet/>
      <dgm:spPr/>
      <dgm:t>
        <a:bodyPr/>
        <a:lstStyle/>
        <a:p>
          <a:endParaRPr lang="en-US"/>
        </a:p>
      </dgm:t>
    </dgm:pt>
    <dgm:pt modelId="{B8A7D19B-498F-46F6-8094-B0FBF666D178}" type="sibTrans" cxnId="{F23C4905-431E-4D1F-B8C0-FAE54ABDAE09}">
      <dgm:prSet/>
      <dgm:spPr/>
      <dgm:t>
        <a:bodyPr/>
        <a:lstStyle/>
        <a:p>
          <a:endParaRPr lang="en-US"/>
        </a:p>
      </dgm:t>
    </dgm:pt>
    <dgm:pt modelId="{1E608819-020F-4E0A-8858-37B7CA5AC552}">
      <dgm:prSet/>
      <dgm:spPr/>
      <dgm:t>
        <a:bodyPr/>
        <a:lstStyle/>
        <a:p>
          <a:r>
            <a:rPr lang="en-US"/>
            <a:t>CSF culture in neurobrucellosis is positive in about 30% of cases. </a:t>
          </a:r>
        </a:p>
      </dgm:t>
    </dgm:pt>
    <dgm:pt modelId="{F0E6E5CB-F020-4F9D-AF89-2B41AEB016E8}" type="parTrans" cxnId="{7852AA7F-61E3-4685-A003-116A13046E5E}">
      <dgm:prSet/>
      <dgm:spPr/>
      <dgm:t>
        <a:bodyPr/>
        <a:lstStyle/>
        <a:p>
          <a:endParaRPr lang="en-US"/>
        </a:p>
      </dgm:t>
    </dgm:pt>
    <dgm:pt modelId="{A129D7EC-2566-4353-8164-178F3F00068B}" type="sibTrans" cxnId="{7852AA7F-61E3-4685-A003-116A13046E5E}">
      <dgm:prSet/>
      <dgm:spPr/>
      <dgm:t>
        <a:bodyPr/>
        <a:lstStyle/>
        <a:p>
          <a:endParaRPr lang="en-US"/>
        </a:p>
      </dgm:t>
    </dgm:pt>
    <dgm:pt modelId="{33F77109-EB6B-4E81-86EE-31129C09C665}">
      <dgm:prSet/>
      <dgm:spPr/>
      <dgm:t>
        <a:bodyPr/>
        <a:lstStyle/>
        <a:p>
          <a:r>
            <a:rPr lang="en-US"/>
            <a:t>The laboratory should be informed of suspected brucellosis, to allow appropriate laboratory steps to prevent laboratory worker infection.</a:t>
          </a:r>
        </a:p>
      </dgm:t>
    </dgm:pt>
    <dgm:pt modelId="{07A1BB5D-AB27-4E53-BEDA-93CA6F85489D}" type="parTrans" cxnId="{570DEC61-C6D2-43C5-99FF-D87751220A1C}">
      <dgm:prSet/>
      <dgm:spPr/>
      <dgm:t>
        <a:bodyPr/>
        <a:lstStyle/>
        <a:p>
          <a:endParaRPr lang="en-US"/>
        </a:p>
      </dgm:t>
    </dgm:pt>
    <dgm:pt modelId="{6E39C15F-1605-4898-8842-2EFBD72C273E}" type="sibTrans" cxnId="{570DEC61-C6D2-43C5-99FF-D87751220A1C}">
      <dgm:prSet/>
      <dgm:spPr/>
      <dgm:t>
        <a:bodyPr/>
        <a:lstStyle/>
        <a:p>
          <a:endParaRPr lang="en-US"/>
        </a:p>
      </dgm:t>
    </dgm:pt>
    <dgm:pt modelId="{5246C617-290B-43A0-9ADC-DDC9678FE36C}" type="pres">
      <dgm:prSet presAssocID="{FB885C23-76B4-42A3-B5EF-446CFD42D5D2}" presName="linear" presStyleCnt="0">
        <dgm:presLayoutVars>
          <dgm:animLvl val="lvl"/>
          <dgm:resizeHandles val="exact"/>
        </dgm:presLayoutVars>
      </dgm:prSet>
      <dgm:spPr/>
    </dgm:pt>
    <dgm:pt modelId="{D60F0993-4FC0-48AB-8A86-636D0BAA84E0}" type="pres">
      <dgm:prSet presAssocID="{70DC26F4-094C-4793-A613-2463A80F3544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9216CF93-0DD4-41D3-9E7A-133DE7E08CCF}" type="pres">
      <dgm:prSet presAssocID="{54A9E2FD-C367-4ACF-9182-54D15AEF10FE}" presName="spacer" presStyleCnt="0"/>
      <dgm:spPr/>
    </dgm:pt>
    <dgm:pt modelId="{056697BD-C955-47AA-A013-95CBCA9CAEBF}" type="pres">
      <dgm:prSet presAssocID="{209D93A9-8881-4AD3-8F54-F738EC40E0CE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D4FFE6D5-C954-49AA-90B1-C519E678D24B}" type="pres">
      <dgm:prSet presAssocID="{968183CA-3DD9-4675-B5DE-48F1C9676EB7}" presName="spacer" presStyleCnt="0"/>
      <dgm:spPr/>
    </dgm:pt>
    <dgm:pt modelId="{C49A46B0-18CE-42EC-BF87-924D3B6753D0}" type="pres">
      <dgm:prSet presAssocID="{C38C9887-06E5-43CC-A77C-5F03B1E8EB6D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7E4C4853-E81B-48C4-889A-4ACDAB1A20C1}" type="pres">
      <dgm:prSet presAssocID="{B8A7D19B-498F-46F6-8094-B0FBF666D178}" presName="spacer" presStyleCnt="0"/>
      <dgm:spPr/>
    </dgm:pt>
    <dgm:pt modelId="{D50E1744-7B76-41A6-AE5C-B74D08CD2949}" type="pres">
      <dgm:prSet presAssocID="{1E608819-020F-4E0A-8858-37B7CA5AC552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F671C447-EDDA-4DC8-A2BE-3F0CED9D1755}" type="pres">
      <dgm:prSet presAssocID="{A129D7EC-2566-4353-8164-178F3F00068B}" presName="spacer" presStyleCnt="0"/>
      <dgm:spPr/>
    </dgm:pt>
    <dgm:pt modelId="{D42BBD67-D780-4FFE-8E31-F1A1B266631A}" type="pres">
      <dgm:prSet presAssocID="{33F77109-EB6B-4E81-86EE-31129C09C665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F23C4905-431E-4D1F-B8C0-FAE54ABDAE09}" srcId="{FB885C23-76B4-42A3-B5EF-446CFD42D5D2}" destId="{C38C9887-06E5-43CC-A77C-5F03B1E8EB6D}" srcOrd="2" destOrd="0" parTransId="{144AB4AC-DA74-465E-BBB9-9700A188581A}" sibTransId="{B8A7D19B-498F-46F6-8094-B0FBF666D178}"/>
    <dgm:cxn modelId="{70CC5919-3884-46F2-B8C8-555B9D63B573}" type="presOf" srcId="{FB885C23-76B4-42A3-B5EF-446CFD42D5D2}" destId="{5246C617-290B-43A0-9ADC-DDC9678FE36C}" srcOrd="0" destOrd="0" presId="urn:microsoft.com/office/officeart/2005/8/layout/vList2"/>
    <dgm:cxn modelId="{310F3160-7FE1-4932-8591-3B011B7525B5}" srcId="{FB885C23-76B4-42A3-B5EF-446CFD42D5D2}" destId="{70DC26F4-094C-4793-A613-2463A80F3544}" srcOrd="0" destOrd="0" parTransId="{73AA50D5-F37D-4662-B907-BA832D8587B5}" sibTransId="{54A9E2FD-C367-4ACF-9182-54D15AEF10FE}"/>
    <dgm:cxn modelId="{570DEC61-C6D2-43C5-99FF-D87751220A1C}" srcId="{FB885C23-76B4-42A3-B5EF-446CFD42D5D2}" destId="{33F77109-EB6B-4E81-86EE-31129C09C665}" srcOrd="4" destOrd="0" parTransId="{07A1BB5D-AB27-4E53-BEDA-93CA6F85489D}" sibTransId="{6E39C15F-1605-4898-8842-2EFBD72C273E}"/>
    <dgm:cxn modelId="{DB671D7A-D51E-4928-A114-1526304274D1}" type="presOf" srcId="{33F77109-EB6B-4E81-86EE-31129C09C665}" destId="{D42BBD67-D780-4FFE-8E31-F1A1B266631A}" srcOrd="0" destOrd="0" presId="urn:microsoft.com/office/officeart/2005/8/layout/vList2"/>
    <dgm:cxn modelId="{7852AA7F-61E3-4685-A003-116A13046E5E}" srcId="{FB885C23-76B4-42A3-B5EF-446CFD42D5D2}" destId="{1E608819-020F-4E0A-8858-37B7CA5AC552}" srcOrd="3" destOrd="0" parTransId="{F0E6E5CB-F020-4F9D-AF89-2B41AEB016E8}" sibTransId="{A129D7EC-2566-4353-8164-178F3F00068B}"/>
    <dgm:cxn modelId="{69E8C582-DA98-4A97-9A9C-A29455BF0ADC}" srcId="{FB885C23-76B4-42A3-B5EF-446CFD42D5D2}" destId="{209D93A9-8881-4AD3-8F54-F738EC40E0CE}" srcOrd="1" destOrd="0" parTransId="{C56BC211-FB62-4E53-865C-6F19C32DAAF7}" sibTransId="{968183CA-3DD9-4675-B5DE-48F1C9676EB7}"/>
    <dgm:cxn modelId="{08CD9CAD-574F-4A7C-9F29-95A76CD407D5}" type="presOf" srcId="{70DC26F4-094C-4793-A613-2463A80F3544}" destId="{D60F0993-4FC0-48AB-8A86-636D0BAA84E0}" srcOrd="0" destOrd="0" presId="urn:microsoft.com/office/officeart/2005/8/layout/vList2"/>
    <dgm:cxn modelId="{79FAE0DE-669E-4977-A293-F0EB7365A924}" type="presOf" srcId="{209D93A9-8881-4AD3-8F54-F738EC40E0CE}" destId="{056697BD-C955-47AA-A013-95CBCA9CAEBF}" srcOrd="0" destOrd="0" presId="urn:microsoft.com/office/officeart/2005/8/layout/vList2"/>
    <dgm:cxn modelId="{157EE1F8-ADFA-4C96-93C9-3C92B56F1B58}" type="presOf" srcId="{C38C9887-06E5-43CC-A77C-5F03B1E8EB6D}" destId="{C49A46B0-18CE-42EC-BF87-924D3B6753D0}" srcOrd="0" destOrd="0" presId="urn:microsoft.com/office/officeart/2005/8/layout/vList2"/>
    <dgm:cxn modelId="{79E4D9F9-6F2A-4752-9CCD-3B50AAE61C9C}" type="presOf" srcId="{1E608819-020F-4E0A-8858-37B7CA5AC552}" destId="{D50E1744-7B76-41A6-AE5C-B74D08CD2949}" srcOrd="0" destOrd="0" presId="urn:microsoft.com/office/officeart/2005/8/layout/vList2"/>
    <dgm:cxn modelId="{BD0A7BAD-262F-4749-9015-D95E597FF802}" type="presParOf" srcId="{5246C617-290B-43A0-9ADC-DDC9678FE36C}" destId="{D60F0993-4FC0-48AB-8A86-636D0BAA84E0}" srcOrd="0" destOrd="0" presId="urn:microsoft.com/office/officeart/2005/8/layout/vList2"/>
    <dgm:cxn modelId="{83F8DB93-2E6F-44AA-9D39-60476310CF29}" type="presParOf" srcId="{5246C617-290B-43A0-9ADC-DDC9678FE36C}" destId="{9216CF93-0DD4-41D3-9E7A-133DE7E08CCF}" srcOrd="1" destOrd="0" presId="urn:microsoft.com/office/officeart/2005/8/layout/vList2"/>
    <dgm:cxn modelId="{857DEA11-E4DF-43F5-BEE8-66E9FEB0356F}" type="presParOf" srcId="{5246C617-290B-43A0-9ADC-DDC9678FE36C}" destId="{056697BD-C955-47AA-A013-95CBCA9CAEBF}" srcOrd="2" destOrd="0" presId="urn:microsoft.com/office/officeart/2005/8/layout/vList2"/>
    <dgm:cxn modelId="{A8594ED1-1BA2-439F-AD0E-DB05B5A3DD8F}" type="presParOf" srcId="{5246C617-290B-43A0-9ADC-DDC9678FE36C}" destId="{D4FFE6D5-C954-49AA-90B1-C519E678D24B}" srcOrd="3" destOrd="0" presId="urn:microsoft.com/office/officeart/2005/8/layout/vList2"/>
    <dgm:cxn modelId="{C45F44A6-4492-497F-A2E2-968168D7A59B}" type="presParOf" srcId="{5246C617-290B-43A0-9ADC-DDC9678FE36C}" destId="{C49A46B0-18CE-42EC-BF87-924D3B6753D0}" srcOrd="4" destOrd="0" presId="urn:microsoft.com/office/officeart/2005/8/layout/vList2"/>
    <dgm:cxn modelId="{4372D663-2E52-42FA-B1BC-BCDC9CBDC45A}" type="presParOf" srcId="{5246C617-290B-43A0-9ADC-DDC9678FE36C}" destId="{7E4C4853-E81B-48C4-889A-4ACDAB1A20C1}" srcOrd="5" destOrd="0" presId="urn:microsoft.com/office/officeart/2005/8/layout/vList2"/>
    <dgm:cxn modelId="{E28A5CAA-806C-42E5-928D-0733D358F262}" type="presParOf" srcId="{5246C617-290B-43A0-9ADC-DDC9678FE36C}" destId="{D50E1744-7B76-41A6-AE5C-B74D08CD2949}" srcOrd="6" destOrd="0" presId="urn:microsoft.com/office/officeart/2005/8/layout/vList2"/>
    <dgm:cxn modelId="{711965BC-19DB-47C6-8DA3-EFD9083821CB}" type="presParOf" srcId="{5246C617-290B-43A0-9ADC-DDC9678FE36C}" destId="{F671C447-EDDA-4DC8-A2BE-3F0CED9D1755}" srcOrd="7" destOrd="0" presId="urn:microsoft.com/office/officeart/2005/8/layout/vList2"/>
    <dgm:cxn modelId="{82E36C2C-4617-4D34-99CB-9C0A0094D89E}" type="presParOf" srcId="{5246C617-290B-43A0-9ADC-DDC9678FE36C}" destId="{D42BBD67-D780-4FFE-8E31-F1A1B266631A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A6B0E4-A386-4D3F-B59F-FF2F6C889B3B}">
      <dsp:nvSpPr>
        <dsp:cNvPr id="0" name=""/>
        <dsp:cNvSpPr/>
      </dsp:nvSpPr>
      <dsp:spPr>
        <a:xfrm>
          <a:off x="134291" y="612"/>
          <a:ext cx="4332795" cy="27513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FFBFA0-2EAB-4A59-98EE-3CC439DE837C}">
      <dsp:nvSpPr>
        <dsp:cNvPr id="0" name=""/>
        <dsp:cNvSpPr/>
      </dsp:nvSpPr>
      <dsp:spPr>
        <a:xfrm>
          <a:off x="615713" y="457963"/>
          <a:ext cx="4332795" cy="27513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Infected animals may excrete Brucella spp. in their milk for prolonged periods and human infection is acquired by ingesting contaminated dairy products (especially unpasteurised milk) and  uncooked meat.</a:t>
          </a:r>
        </a:p>
      </dsp:txBody>
      <dsp:txXfrm>
        <a:off x="696297" y="538547"/>
        <a:ext cx="4171627" cy="2590157"/>
      </dsp:txXfrm>
    </dsp:sp>
    <dsp:sp modelId="{6830BA84-EB93-4B1E-B255-39077C3D51B3}">
      <dsp:nvSpPr>
        <dsp:cNvPr id="0" name=""/>
        <dsp:cNvSpPr/>
      </dsp:nvSpPr>
      <dsp:spPr>
        <a:xfrm>
          <a:off x="5429930" y="612"/>
          <a:ext cx="4332795" cy="27513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6C6925-7929-44FD-8400-91CBDEDA4070}">
      <dsp:nvSpPr>
        <dsp:cNvPr id="0" name=""/>
        <dsp:cNvSpPr/>
      </dsp:nvSpPr>
      <dsp:spPr>
        <a:xfrm>
          <a:off x="5911352" y="457963"/>
          <a:ext cx="4332795" cy="27513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Animal  urine, faeces, vaginal discharge and uterine products may transmit infection through abraded skin or via splashes and aerosols to the respiratory tract and conjunctiva</a:t>
          </a:r>
        </a:p>
      </dsp:txBody>
      <dsp:txXfrm>
        <a:off x="5991936" y="538547"/>
        <a:ext cx="4171627" cy="25901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9655A5-4DE0-492F-8163-B28480789B19}">
      <dsp:nvSpPr>
        <dsp:cNvPr id="0" name=""/>
        <dsp:cNvSpPr/>
      </dsp:nvSpPr>
      <dsp:spPr>
        <a:xfrm>
          <a:off x="0" y="189"/>
          <a:ext cx="10850924" cy="5938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Brucella spp. are intracellular organisms that survive for long periods within the reticuloendothelial system. </a:t>
          </a:r>
        </a:p>
      </dsp:txBody>
      <dsp:txXfrm>
        <a:off x="28988" y="29177"/>
        <a:ext cx="10792948" cy="535844"/>
      </dsp:txXfrm>
    </dsp:sp>
    <dsp:sp modelId="{DEB7539D-56F1-441A-81EC-C8BAB7B617EC}">
      <dsp:nvSpPr>
        <dsp:cNvPr id="0" name=""/>
        <dsp:cNvSpPr/>
      </dsp:nvSpPr>
      <dsp:spPr>
        <a:xfrm>
          <a:off x="0" y="605991"/>
          <a:ext cx="10850924" cy="593820"/>
        </a:xfrm>
        <a:prstGeom prst="roundRect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This favours chronicity and relapse, even after antimicrobial therapy.</a:t>
          </a:r>
        </a:p>
      </dsp:txBody>
      <dsp:txXfrm>
        <a:off x="28988" y="634979"/>
        <a:ext cx="10792948" cy="535844"/>
      </dsp:txXfrm>
    </dsp:sp>
    <dsp:sp modelId="{E54AD4BE-6A53-4694-9AA2-8A0C601C068C}">
      <dsp:nvSpPr>
        <dsp:cNvPr id="0" name=""/>
        <dsp:cNvSpPr/>
      </dsp:nvSpPr>
      <dsp:spPr>
        <a:xfrm>
          <a:off x="0" y="1211793"/>
          <a:ext cx="10850924" cy="593820"/>
        </a:xfrm>
        <a:prstGeom prst="roundRect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Acute illness is characterized by a high swinging temperature, rigors, lethargy, headache, arthralgia, myalgia and scrotal pain. </a:t>
          </a:r>
        </a:p>
      </dsp:txBody>
      <dsp:txXfrm>
        <a:off x="28988" y="1240781"/>
        <a:ext cx="10792948" cy="535844"/>
      </dsp:txXfrm>
    </dsp:sp>
    <dsp:sp modelId="{D4C5168E-D6A2-4554-A7AB-D0BD540E753E}">
      <dsp:nvSpPr>
        <dsp:cNvPr id="0" name=""/>
        <dsp:cNvSpPr/>
      </dsp:nvSpPr>
      <dsp:spPr>
        <a:xfrm>
          <a:off x="0" y="1817595"/>
          <a:ext cx="10850924" cy="593820"/>
        </a:xfrm>
        <a:prstGeom prst="roundRect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Occasionally, there is delirium, abdominal pain and constipation. Physical signs are non-specific, e.g., enlarged lymph nodes.</a:t>
          </a:r>
        </a:p>
      </dsp:txBody>
      <dsp:txXfrm>
        <a:off x="28988" y="1846583"/>
        <a:ext cx="10792948" cy="535844"/>
      </dsp:txXfrm>
    </dsp:sp>
    <dsp:sp modelId="{B9E0B5E8-5100-4FB6-8B2A-07281453F47B}">
      <dsp:nvSpPr>
        <dsp:cNvPr id="0" name=""/>
        <dsp:cNvSpPr/>
      </dsp:nvSpPr>
      <dsp:spPr>
        <a:xfrm>
          <a:off x="0" y="2423397"/>
          <a:ext cx="10850924" cy="593820"/>
        </a:xfrm>
        <a:prstGeom prst="roundRect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Splenomegaly may cause thrombocytopenia.</a:t>
          </a:r>
        </a:p>
      </dsp:txBody>
      <dsp:txXfrm>
        <a:off x="28988" y="2452385"/>
        <a:ext cx="10792948" cy="535844"/>
      </dsp:txXfrm>
    </dsp:sp>
    <dsp:sp modelId="{93ABC214-1B4F-4148-95D7-04928C8868B0}">
      <dsp:nvSpPr>
        <dsp:cNvPr id="0" name=""/>
        <dsp:cNvSpPr/>
      </dsp:nvSpPr>
      <dsp:spPr>
        <a:xfrm>
          <a:off x="0" y="3029199"/>
          <a:ext cx="10850924" cy="59382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Localized infection occurs in approximately 30% of    patients, particularly if treatment is delayed.</a:t>
          </a:r>
        </a:p>
      </dsp:txBody>
      <dsp:txXfrm>
        <a:off x="28988" y="3058187"/>
        <a:ext cx="10792948" cy="5358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0F0993-4FC0-48AB-8A86-636D0BAA84E0}">
      <dsp:nvSpPr>
        <dsp:cNvPr id="0" name=""/>
        <dsp:cNvSpPr/>
      </dsp:nvSpPr>
      <dsp:spPr>
        <a:xfrm>
          <a:off x="0" y="74211"/>
          <a:ext cx="10515600" cy="79450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Definitive diagnosis depends on culture of the organism. </a:t>
          </a:r>
        </a:p>
      </dsp:txBody>
      <dsp:txXfrm>
        <a:off x="38784" y="112995"/>
        <a:ext cx="10438032" cy="716935"/>
      </dsp:txXfrm>
    </dsp:sp>
    <dsp:sp modelId="{056697BD-C955-47AA-A013-95CBCA9CAEBF}">
      <dsp:nvSpPr>
        <dsp:cNvPr id="0" name=""/>
        <dsp:cNvSpPr/>
      </dsp:nvSpPr>
      <dsp:spPr>
        <a:xfrm>
          <a:off x="0" y="926314"/>
          <a:ext cx="10515600" cy="794503"/>
        </a:xfrm>
        <a:prstGeom prst="round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Blood cultures are positive in 75%–80% of B. melitensis and 50% of B. abortus.infections. </a:t>
          </a:r>
        </a:p>
      </dsp:txBody>
      <dsp:txXfrm>
        <a:off x="38784" y="965098"/>
        <a:ext cx="10438032" cy="716935"/>
      </dsp:txXfrm>
    </dsp:sp>
    <dsp:sp modelId="{C49A46B0-18CE-42EC-BF87-924D3B6753D0}">
      <dsp:nvSpPr>
        <dsp:cNvPr id="0" name=""/>
        <dsp:cNvSpPr/>
      </dsp:nvSpPr>
      <dsp:spPr>
        <a:xfrm>
          <a:off x="0" y="1778417"/>
          <a:ext cx="10515600" cy="794503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Bone marrow culture is not routine but may increase the diagnostic yield if antibiotics have been used prior to culture. </a:t>
          </a:r>
        </a:p>
      </dsp:txBody>
      <dsp:txXfrm>
        <a:off x="38784" y="1817201"/>
        <a:ext cx="10438032" cy="716935"/>
      </dsp:txXfrm>
    </dsp:sp>
    <dsp:sp modelId="{D50E1744-7B76-41A6-AE5C-B74D08CD2949}">
      <dsp:nvSpPr>
        <dsp:cNvPr id="0" name=""/>
        <dsp:cNvSpPr/>
      </dsp:nvSpPr>
      <dsp:spPr>
        <a:xfrm>
          <a:off x="0" y="2630520"/>
          <a:ext cx="10515600" cy="794503"/>
        </a:xfrm>
        <a:prstGeom prst="round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CSF culture in neurobrucellosis is positive in about 30% of cases. </a:t>
          </a:r>
        </a:p>
      </dsp:txBody>
      <dsp:txXfrm>
        <a:off x="38784" y="2669304"/>
        <a:ext cx="10438032" cy="716935"/>
      </dsp:txXfrm>
    </dsp:sp>
    <dsp:sp modelId="{D42BBD67-D780-4FFE-8E31-F1A1B266631A}">
      <dsp:nvSpPr>
        <dsp:cNvPr id="0" name=""/>
        <dsp:cNvSpPr/>
      </dsp:nvSpPr>
      <dsp:spPr>
        <a:xfrm>
          <a:off x="0" y="3482623"/>
          <a:ext cx="10515600" cy="794503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The laboratory should be informed of suspected brucellosis, to allow appropriate laboratory steps to prevent laboratory worker infection.</a:t>
          </a:r>
        </a:p>
      </dsp:txBody>
      <dsp:txXfrm>
        <a:off x="38784" y="3521407"/>
        <a:ext cx="10438032" cy="7169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0AF3E-F421-04A2-A5AC-478AD86664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EAC9A7-A0AD-EC71-4719-269A7C10E2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886677-EEDC-C4DC-1376-E0E53D6CB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00DC5-0727-4A47-8C48-4970EDCEC3F9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8B4093-A0AE-5F40-37BC-7554453AC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A4DD18-88C9-78D6-BAB8-5B562BC9D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190B0-A430-4684-938A-1BBFB509B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091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D8C07-E166-8757-F539-D3671DAFC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B85E65-A53C-5474-2432-8E2FC8B2A4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0DE2DC-E573-F713-082B-36CAD962B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00DC5-0727-4A47-8C48-4970EDCEC3F9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6AB44D-6AB2-B98D-1ADE-2B35B9E52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DE5C80-6886-DDDF-E856-F1B850818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190B0-A430-4684-938A-1BBFB509B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781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877B8E-C87D-0C63-0383-4441948233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D0330C-6E93-4FF1-0E0F-C26506992C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EF6742-3B9A-A6B7-A553-807F90B40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00DC5-0727-4A47-8C48-4970EDCEC3F9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3BCE7-87FC-1B1B-44C5-21642F9B0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42A5F1-8844-3663-BAD9-78DF0C76A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190B0-A430-4684-938A-1BBFB509B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617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D8E9B-A34A-588E-732F-1DFCCBA94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D46F4-5175-B3E2-EE22-071859E0F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F9C042-33E8-15BB-8D1B-BD5F797FF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00DC5-0727-4A47-8C48-4970EDCEC3F9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5B7B0E-1618-7C5F-94CD-954A7D1F3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B51494-C133-B804-B378-F9DD041E4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190B0-A430-4684-938A-1BBFB509B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475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80FE7-22FC-F586-5A70-E634378DB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41C755-26CF-F109-88A6-7954B393B0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A264BE-F624-7EEA-B5EF-E22C3D557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00DC5-0727-4A47-8C48-4970EDCEC3F9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F40C1B-726E-F4E1-7440-8C50A6BC0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4E4232-33BB-280A-7EEF-728EF2370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190B0-A430-4684-938A-1BBFB509B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10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9B887-91E3-1DE3-5F59-340EE3CD6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55A36-FBDF-7351-536A-B1EBBC1932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1842C3-C019-2AE5-C8B4-3782B00330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70B12C-5B56-9EAE-AC91-D0BFEBF15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00DC5-0727-4A47-8C48-4970EDCEC3F9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F26589-DA54-5E8B-CE17-DC2C4A119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8ECDF0-B6A0-E3E7-4D65-4111CE4C3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190B0-A430-4684-938A-1BBFB509B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825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F807A-D50A-4AA1-07C2-3A75594BC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3334FE-D545-879B-BE76-C59C07037B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360957-64D0-7CB0-5EAC-64EC7DEEC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33814C-BE0A-0BFD-7177-8115F76570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1B72F4-394E-4470-159A-25A62634E2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41EFF0-8AAF-D4C4-C57B-4BEB7D5AD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00DC5-0727-4A47-8C48-4970EDCEC3F9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1471B1-BD41-D776-47EC-41BF3B1BE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83F702-A524-738F-5AD3-5B5C17029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190B0-A430-4684-938A-1BBFB509B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394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9C267-4A6A-DCDE-6D48-4673F35FB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945759-18BD-BE51-4DC8-8850427E5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00DC5-0727-4A47-8C48-4970EDCEC3F9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FA9238-398E-24E5-B792-CF8AD6334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B927E1-9302-17B8-53B0-A2E8AB63C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190B0-A430-4684-938A-1BBFB509B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627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508378-AEC1-793A-2E1A-9A2A73144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00DC5-0727-4A47-8C48-4970EDCEC3F9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AA1132-2664-0398-63C1-119DAFDE9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2CD9BA-7F78-C6B8-FE5E-EB44BB912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190B0-A430-4684-938A-1BBFB509B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475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04FAA-EA1C-C0A1-785B-531087B28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5FE96-AB27-EF07-AB5C-A3058C21E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945603-0E75-E4A7-E8EE-8F7E497F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9B8B13-F86C-6493-785D-829A61229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00DC5-0727-4A47-8C48-4970EDCEC3F9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16E04E-2590-3D6C-059B-B704DA362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69C827-C2CE-851B-A968-A77AF9BDD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190B0-A430-4684-938A-1BBFB509B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75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AFB4B-5A5E-D2DC-5A46-766B71540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C1C2FA-B4F5-F29E-B705-1290BFC92A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C82A1E-DD4E-823E-EB50-56B99D5E6D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1C7FA5-A618-F455-4E1A-EF8EE5C46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00DC5-0727-4A47-8C48-4970EDCEC3F9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5ACF31-E4D0-141C-4C01-6A4A7A188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6ED28-6894-01EE-045D-401777EB0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190B0-A430-4684-938A-1BBFB509B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002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0D06C8-6F76-CE15-D5C6-533C53B52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829CFE-B206-8D5B-76A9-5A29FCBC07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5883E9-B6F0-6866-3328-850B8695E8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00DC5-0727-4A47-8C48-4970EDCEC3F9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8B7EA-7200-1D71-B4A2-FBB262703A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0CA0FB-1F31-3196-6132-101218CA74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190B0-A430-4684-938A-1BBFB509B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858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8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10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35" name="Freeform: Shape 12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934" y="3984"/>
            <a:ext cx="9376632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14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37" name="Freeform: Shape 15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8" name="Freeform: Shape 16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9" name="Freeform: Shape 17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0" name="Freeform: Shape 18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1" name="Freeform: Shape 19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B2581849-6F01-929E-65FA-72A010698403}"/>
              </a:ext>
            </a:extLst>
          </p:cNvPr>
          <p:cNvSpPr txBox="1"/>
          <p:nvPr/>
        </p:nvSpPr>
        <p:spPr>
          <a:xfrm>
            <a:off x="3502731" y="1542402"/>
            <a:ext cx="5186842" cy="23879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indent="0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2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Brucellosis 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4155"/>
            <a:ext cx="2514948" cy="2174333"/>
            <a:chOff x="-305" y="-4155"/>
            <a:chExt cx="2514948" cy="2174333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685727" y="4683666"/>
            <a:ext cx="2514948" cy="2174333"/>
            <a:chOff x="-305" y="-4155"/>
            <a:chExt cx="2514948" cy="2174333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047024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43C823D3-D619-407C-89E0-C6F6B1E7A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047F8E3E-2FFA-4A0F-B3C7-E57ADDCFB4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3D939F1-7ABE-4D0E-946A-43F37F556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346102" cy="2510865"/>
            <a:chOff x="-305" y="-1"/>
            <a:chExt cx="3832880" cy="2876136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3FE0426-0FE4-451E-A8BB-08DA6A6AC2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: Shape 13">
              <a:extLst>
                <a:ext uri="{FF2B5EF4-FFF2-40B4-BE49-F238E27FC236}">
                  <a16:creationId xmlns:a16="http://schemas.microsoft.com/office/drawing/2014/main" id="{4A32F7E8-35B4-451F-AA07-AECF7CA1D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14">
              <a:extLst>
                <a:ext uri="{FF2B5EF4-FFF2-40B4-BE49-F238E27FC236}">
                  <a16:creationId xmlns:a16="http://schemas.microsoft.com/office/drawing/2014/main" id="{E1097796-C3C8-4772-9EBD-9F5CA368F5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C4BC137-BB50-4235-A83F-4B4EEE159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4DDB8F-344B-FF16-DD97-F86CB6C03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4401" y="1318250"/>
            <a:ext cx="9833548" cy="2457269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Brucellosis is an enzootic infection (i.e. endemic in animals) caused by Gram negative coccobacilli.</a:t>
            </a:r>
          </a:p>
          <a:p>
            <a:r>
              <a:rPr lang="en-US" sz="2400" dirty="0">
                <a:solidFill>
                  <a:schemeClr val="tx2"/>
                </a:solidFill>
              </a:rPr>
              <a:t>The four species causing human disease and their animal hosts are: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2"/>
                </a:solidFill>
              </a:rPr>
              <a:t> Brucella </a:t>
            </a:r>
            <a:r>
              <a:rPr lang="en-US" sz="2400" dirty="0" err="1">
                <a:solidFill>
                  <a:schemeClr val="tx2"/>
                </a:solidFill>
              </a:rPr>
              <a:t>melitensis</a:t>
            </a:r>
            <a:r>
              <a:rPr lang="en-US" sz="2400" dirty="0">
                <a:solidFill>
                  <a:schemeClr val="tx2"/>
                </a:solidFill>
              </a:rPr>
              <a:t> (goats, sheep and camels in Europe, especially the Mediterranean basin)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2"/>
                </a:solidFill>
              </a:rPr>
              <a:t>B. abortus (cattle, mainly in Africa, Asia and South America),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2"/>
                </a:solidFill>
              </a:rPr>
              <a:t>B. suis (pigs in South Asia)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2"/>
                </a:solidFill>
              </a:rPr>
              <a:t>B. </a:t>
            </a:r>
            <a:r>
              <a:rPr lang="en-US" sz="2400" dirty="0" err="1">
                <a:solidFill>
                  <a:schemeClr val="tx2"/>
                </a:solidFill>
              </a:rPr>
              <a:t>canis</a:t>
            </a:r>
            <a:r>
              <a:rPr lang="en-US" sz="2400" dirty="0">
                <a:solidFill>
                  <a:schemeClr val="tx2"/>
                </a:solidFill>
              </a:rPr>
              <a:t> (dogs). </a:t>
            </a:r>
          </a:p>
          <a:p>
            <a:r>
              <a:rPr lang="en-US" sz="2400" dirty="0">
                <a:solidFill>
                  <a:schemeClr val="tx2"/>
                </a:solidFill>
              </a:rPr>
              <a:t>B. </a:t>
            </a:r>
            <a:r>
              <a:rPr lang="en-US" sz="2400" dirty="0" err="1">
                <a:solidFill>
                  <a:schemeClr val="tx2"/>
                </a:solidFill>
              </a:rPr>
              <a:t>melitensis</a:t>
            </a:r>
            <a:r>
              <a:rPr lang="en-US" sz="2400" dirty="0">
                <a:solidFill>
                  <a:schemeClr val="tx2"/>
                </a:solidFill>
              </a:rPr>
              <a:t> causes the most severe disease; B. suis is often associated with abscess formation. </a:t>
            </a:r>
          </a:p>
          <a:p>
            <a:endParaRPr lang="en-US" sz="2400" dirty="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DB3963A-4187-4A72-9DA4-CA6BADE22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072780" y="3734338"/>
            <a:ext cx="3878664" cy="236865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1" name="Freeform: Shape 18">
              <a:extLst>
                <a:ext uri="{FF2B5EF4-FFF2-40B4-BE49-F238E27FC236}">
                  <a16:creationId xmlns:a16="http://schemas.microsoft.com/office/drawing/2014/main" id="{2428E75E-001A-4568-B035-574F1303EF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19">
              <a:extLst>
                <a:ext uri="{FF2B5EF4-FFF2-40B4-BE49-F238E27FC236}">
                  <a16:creationId xmlns:a16="http://schemas.microsoft.com/office/drawing/2014/main" id="{64AC8CFC-1164-4525-82A0-25F75ADCF4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0">
              <a:extLst>
                <a:ext uri="{FF2B5EF4-FFF2-40B4-BE49-F238E27FC236}">
                  <a16:creationId xmlns:a16="http://schemas.microsoft.com/office/drawing/2014/main" id="{6F35C856-5B70-4CA2-BB8F-A37197D8F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50FD8B0-DE97-47B1-84ED-67A3BD00FE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62721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9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1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13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48119DB-F0AC-8C90-C12C-5EEC0123923A}"/>
              </a:ext>
            </a:extLst>
          </p:cNvPr>
          <p:cNvSpPr txBox="1"/>
          <p:nvPr/>
        </p:nvSpPr>
        <p:spPr>
          <a:xfrm>
            <a:off x="1043631" y="809898"/>
            <a:ext cx="10173010" cy="1554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Method of transmission  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Content Placeholder 2">
            <a:extLst>
              <a:ext uri="{FF2B5EF4-FFF2-40B4-BE49-F238E27FC236}">
                <a16:creationId xmlns:a16="http://schemas.microsoft.com/office/drawing/2014/main" id="{7782F572-DC33-4D8A-376E-080E6BE310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2305622"/>
              </p:ext>
            </p:extLst>
          </p:nvPr>
        </p:nvGraphicFramePr>
        <p:xfrm>
          <a:off x="904602" y="3017519"/>
          <a:ext cx="1037844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7031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8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2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CC3177-B0BF-0029-A5F3-E87BD60FB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5934" y="723177"/>
            <a:ext cx="10173010" cy="1554480"/>
          </a:xfrm>
        </p:spPr>
        <p:txBody>
          <a:bodyPr anchor="ctr">
            <a:normAutofit/>
          </a:bodyPr>
          <a:lstStyle/>
          <a:p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Clinical features</a:t>
            </a:r>
          </a:p>
        </p:txBody>
      </p:sp>
      <p:cxnSp>
        <p:nvCxnSpPr>
          <p:cNvPr id="26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Content Placeholder 2">
            <a:extLst>
              <a:ext uri="{FF2B5EF4-FFF2-40B4-BE49-F238E27FC236}">
                <a16:creationId xmlns:a16="http://schemas.microsoft.com/office/drawing/2014/main" id="{F2F4770B-8FB4-FA7E-7BF1-1B2410BAE4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3345520"/>
              </p:ext>
            </p:extLst>
          </p:nvPr>
        </p:nvGraphicFramePr>
        <p:xfrm>
          <a:off x="668360" y="2620836"/>
          <a:ext cx="10850924" cy="36232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6037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7A7F34E-D418-47E2-9F86-2C45BBC31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Right Triangle 13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Content Placeholder 4" descr="A diagram of a human body&#10;&#10;Description automatically generated">
            <a:extLst>
              <a:ext uri="{FF2B5EF4-FFF2-40B4-BE49-F238E27FC236}">
                <a16:creationId xmlns:a16="http://schemas.microsoft.com/office/drawing/2014/main" id="{65B8D6D1-F77E-3701-668E-FA31E72D00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4927" y="918546"/>
            <a:ext cx="5981181" cy="4979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115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22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9F413FB-0299-5705-824B-FD39DD12B577}"/>
              </a:ext>
            </a:extLst>
          </p:cNvPr>
          <p:cNvSpPr txBox="1"/>
          <p:nvPr/>
        </p:nvSpPr>
        <p:spPr>
          <a:xfrm>
            <a:off x="838200" y="556995"/>
            <a:ext cx="10515600" cy="11336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Diagnosis </a:t>
            </a:r>
          </a:p>
        </p:txBody>
      </p:sp>
      <p:graphicFrame>
        <p:nvGraphicFramePr>
          <p:cNvPr id="10" name="Content Placeholder 2">
            <a:extLst>
              <a:ext uri="{FF2B5EF4-FFF2-40B4-BE49-F238E27FC236}">
                <a16:creationId xmlns:a16="http://schemas.microsoft.com/office/drawing/2014/main" id="{A3688A1F-45A2-F280-4122-9D19BF6FE1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910525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74607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9">
            <a:extLst>
              <a:ext uri="{FF2B5EF4-FFF2-40B4-BE49-F238E27FC236}">
                <a16:creationId xmlns:a16="http://schemas.microsoft.com/office/drawing/2014/main" id="{0E3596DD-156A-473E-9BB3-C6A29F757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1">
            <a:extLst>
              <a:ext uri="{FF2B5EF4-FFF2-40B4-BE49-F238E27FC236}">
                <a16:creationId xmlns:a16="http://schemas.microsoft.com/office/drawing/2014/main" id="{2C46C4D6-C474-4E92-B52E-944C1118F7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5484EA-D802-199B-C410-3AF43072C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43467"/>
            <a:ext cx="3888526" cy="1800526"/>
          </a:xfrm>
        </p:spPr>
        <p:txBody>
          <a:bodyPr>
            <a:normAutofit/>
          </a:bodyPr>
          <a:lstStyle/>
          <a:p>
            <a:r>
              <a:rPr lang="en-US"/>
              <a:t>Management  </a:t>
            </a:r>
            <a:br>
              <a:rPr lang="en-US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2B606-9BC3-9BBA-BF92-3A1862BF1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623381"/>
            <a:ext cx="3888528" cy="3553581"/>
          </a:xfrm>
        </p:spPr>
        <p:txBody>
          <a:bodyPr>
            <a:normAutofit/>
          </a:bodyPr>
          <a:lstStyle/>
          <a:p>
            <a:r>
              <a:rPr lang="en-US" sz="2000"/>
              <a:t>Aminoglycosides show synergistic activity with tetracyclines</a:t>
            </a:r>
          </a:p>
        </p:txBody>
      </p:sp>
      <p:pic>
        <p:nvPicPr>
          <p:cNvPr id="5" name="Picture 4" descr="A close-up of a list of medication&#10;&#10;Description automatically generated">
            <a:extLst>
              <a:ext uri="{FF2B5EF4-FFF2-40B4-BE49-F238E27FC236}">
                <a16:creationId xmlns:a16="http://schemas.microsoft.com/office/drawing/2014/main" id="{218A9545-87ED-5D96-6D71-7DCB551829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2786" y="195444"/>
            <a:ext cx="5577922" cy="6226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868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353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Clinical features</vt:lpstr>
      <vt:lpstr>PowerPoint Presentation</vt:lpstr>
      <vt:lpstr>PowerPoint Presentation</vt:lpstr>
      <vt:lpstr>Management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Mohammed Adel</dc:creator>
  <cp:lastModifiedBy>Mohammed Adel</cp:lastModifiedBy>
  <cp:revision>1</cp:revision>
  <dcterms:created xsi:type="dcterms:W3CDTF">2023-07-14T16:24:06Z</dcterms:created>
  <dcterms:modified xsi:type="dcterms:W3CDTF">2023-07-23T15:57:37Z</dcterms:modified>
</cp:coreProperties>
</file>